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08" r:id="rId3"/>
  </p:sldMasterIdLst>
  <p:sldIdLst>
    <p:sldId id="496" r:id="rId4"/>
    <p:sldId id="661" r:id="rId5"/>
    <p:sldId id="1942" r:id="rId6"/>
    <p:sldId id="662" r:id="rId7"/>
    <p:sldId id="534" r:id="rId8"/>
    <p:sldId id="666" r:id="rId9"/>
    <p:sldId id="1943" r:id="rId10"/>
    <p:sldId id="663" r:id="rId11"/>
    <p:sldId id="614" r:id="rId12"/>
    <p:sldId id="604" r:id="rId13"/>
    <p:sldId id="667" r:id="rId14"/>
    <p:sldId id="1944" r:id="rId15"/>
  </p:sldIdLst>
  <p:sldSz cx="12192000" cy="6858000"/>
  <p:notesSz cx="6858000" cy="9144000"/>
  <p:defaultTextStyle>
    <a:defPPr>
      <a:defRPr lang="nb-NO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6370" autoAdjust="0"/>
  </p:normalViewPr>
  <p:slideViewPr>
    <p:cSldViewPr snapToGrid="0">
      <p:cViewPr varScale="1">
        <p:scale>
          <a:sx n="93" d="100"/>
          <a:sy n="93" d="100"/>
        </p:scale>
        <p:origin x="-82" y="-18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 #1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8E0CB211-AB04-40CF-89BB-42A819C88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87" y="300222"/>
            <a:ext cx="11586226" cy="6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0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0376" y="1857733"/>
            <a:ext cx="8281574" cy="844868"/>
          </a:xfrm>
        </p:spPr>
        <p:txBody>
          <a:bodyPr anchor="b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xmlns="" id="{7D70C010-5DAE-499F-B72D-39CA7D206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0376" y="2880361"/>
            <a:ext cx="8281574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94157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CC60944B-1806-4A90-9C12-1B92EE1A2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8"/>
          <a:stretch/>
        </p:blipFill>
        <p:spPr>
          <a:xfrm>
            <a:off x="0" y="3559045"/>
            <a:ext cx="12192194" cy="32989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20308" y="1875095"/>
            <a:ext cx="8197199" cy="1553906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20308" y="1337328"/>
            <a:ext cx="8197199" cy="37991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dk2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C7D8FCD-E2F1-46E6-92DA-86E469AE01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863" cy="436207"/>
            <a:chOff x="5967" y="4063"/>
            <a:chExt cx="3423" cy="51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15CB3C66-A2CC-412E-989A-D9868E9395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629558F-0417-406E-8FAA-C27256E42C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B7378CE5-1DA9-4BFB-BAEB-DF788D0687FB}"/>
              </a:ext>
            </a:extLst>
          </p:cNvPr>
          <p:cNvSpPr>
            <a:spLocks/>
          </p:cNvSpPr>
          <p:nvPr userDrawn="1"/>
        </p:nvSpPr>
        <p:spPr bwMode="auto">
          <a:xfrm>
            <a:off x="27545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A7AF535D-15DA-4864-836D-22C50A9E9DE4}"/>
              </a:ext>
            </a:extLst>
          </p:cNvPr>
          <p:cNvSpPr>
            <a:spLocks/>
          </p:cNvSpPr>
          <p:nvPr userDrawn="1"/>
        </p:nvSpPr>
        <p:spPr bwMode="auto">
          <a:xfrm>
            <a:off x="27545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4AF314A1-64C8-4BEC-A5C8-C6698947FAB7}"/>
              </a:ext>
            </a:extLst>
          </p:cNvPr>
          <p:cNvSpPr>
            <a:spLocks/>
          </p:cNvSpPr>
          <p:nvPr userDrawn="1"/>
        </p:nvSpPr>
        <p:spPr bwMode="auto">
          <a:xfrm>
            <a:off x="57897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E73843C1-9027-4C76-B2F1-369E12273930}"/>
              </a:ext>
            </a:extLst>
          </p:cNvPr>
          <p:cNvSpPr>
            <a:spLocks/>
          </p:cNvSpPr>
          <p:nvPr userDrawn="1"/>
        </p:nvSpPr>
        <p:spPr bwMode="auto">
          <a:xfrm>
            <a:off x="57897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CC0B4E1B-7145-4443-BD85-5BE80A91FDB7}"/>
              </a:ext>
            </a:extLst>
          </p:cNvPr>
          <p:cNvSpPr>
            <a:spLocks/>
          </p:cNvSpPr>
          <p:nvPr userDrawn="1"/>
        </p:nvSpPr>
        <p:spPr bwMode="auto">
          <a:xfrm>
            <a:off x="88326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xmlns="" id="{7892E079-28E2-4FD9-9129-FE7C4D622842}"/>
              </a:ext>
            </a:extLst>
          </p:cNvPr>
          <p:cNvSpPr>
            <a:spLocks/>
          </p:cNvSpPr>
          <p:nvPr userDrawn="1"/>
        </p:nvSpPr>
        <p:spPr bwMode="auto">
          <a:xfrm>
            <a:off x="88326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xmlns="" id="{3917BA15-BA0C-48FE-A0AF-E93BE918290F}"/>
              </a:ext>
            </a:extLst>
          </p:cNvPr>
          <p:cNvSpPr>
            <a:spLocks/>
          </p:cNvSpPr>
          <p:nvPr userDrawn="1"/>
        </p:nvSpPr>
        <p:spPr bwMode="auto">
          <a:xfrm>
            <a:off x="118678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xmlns="" id="{EE7CDAC6-4D8D-4986-8F8F-D7109F5FEA5F}"/>
              </a:ext>
            </a:extLst>
          </p:cNvPr>
          <p:cNvSpPr>
            <a:spLocks/>
          </p:cNvSpPr>
          <p:nvPr userDrawn="1"/>
        </p:nvSpPr>
        <p:spPr bwMode="auto">
          <a:xfrm>
            <a:off x="118678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79A87D7D-AE41-40A1-B635-38A770F0C312}"/>
              </a:ext>
            </a:extLst>
          </p:cNvPr>
          <p:cNvSpPr>
            <a:spLocks/>
          </p:cNvSpPr>
          <p:nvPr userDrawn="1"/>
        </p:nvSpPr>
        <p:spPr bwMode="auto">
          <a:xfrm>
            <a:off x="1490301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xmlns="" id="{9F1DCB56-1C19-4546-BA8E-3F707E5687E3}"/>
              </a:ext>
            </a:extLst>
          </p:cNvPr>
          <p:cNvSpPr>
            <a:spLocks/>
          </p:cNvSpPr>
          <p:nvPr userDrawn="1"/>
        </p:nvSpPr>
        <p:spPr bwMode="auto">
          <a:xfrm>
            <a:off x="1490301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F7ED66F6-D33D-46A8-9148-F99A49D63559}"/>
              </a:ext>
            </a:extLst>
          </p:cNvPr>
          <p:cNvSpPr>
            <a:spLocks/>
          </p:cNvSpPr>
          <p:nvPr userDrawn="1"/>
        </p:nvSpPr>
        <p:spPr bwMode="auto">
          <a:xfrm>
            <a:off x="1795375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xmlns="" id="{61BA097A-65AA-41F2-BB1E-DA9D9CEBDE3A}"/>
              </a:ext>
            </a:extLst>
          </p:cNvPr>
          <p:cNvSpPr>
            <a:spLocks/>
          </p:cNvSpPr>
          <p:nvPr userDrawn="1"/>
        </p:nvSpPr>
        <p:spPr bwMode="auto">
          <a:xfrm>
            <a:off x="1795375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xmlns="" id="{3D30CFD0-0E50-4C00-BE82-CEA0FBAA1AC1}"/>
              </a:ext>
            </a:extLst>
          </p:cNvPr>
          <p:cNvSpPr>
            <a:spLocks/>
          </p:cNvSpPr>
          <p:nvPr userDrawn="1"/>
        </p:nvSpPr>
        <p:spPr bwMode="auto">
          <a:xfrm>
            <a:off x="209811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xmlns="" id="{F49F6AD1-E382-4228-8DAF-3A5640746C6B}"/>
              </a:ext>
            </a:extLst>
          </p:cNvPr>
          <p:cNvSpPr>
            <a:spLocks/>
          </p:cNvSpPr>
          <p:nvPr userDrawn="1"/>
        </p:nvSpPr>
        <p:spPr bwMode="auto">
          <a:xfrm>
            <a:off x="209811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xmlns="" id="{152A8FF5-A6C5-4AE7-9F49-6AD8283F0F30}"/>
              </a:ext>
            </a:extLst>
          </p:cNvPr>
          <p:cNvSpPr>
            <a:spLocks/>
          </p:cNvSpPr>
          <p:nvPr userDrawn="1"/>
        </p:nvSpPr>
        <p:spPr bwMode="auto">
          <a:xfrm>
            <a:off x="240318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xmlns="" id="{BD5274E0-C5BA-4DB5-A947-9DB95FCA44E4}"/>
              </a:ext>
            </a:extLst>
          </p:cNvPr>
          <p:cNvSpPr>
            <a:spLocks/>
          </p:cNvSpPr>
          <p:nvPr userDrawn="1"/>
        </p:nvSpPr>
        <p:spPr bwMode="auto">
          <a:xfrm>
            <a:off x="240318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xmlns="" id="{7BFAC8B5-E773-45A9-BF58-05443530F0FF}"/>
              </a:ext>
            </a:extLst>
          </p:cNvPr>
          <p:cNvSpPr>
            <a:spLocks/>
          </p:cNvSpPr>
          <p:nvPr userDrawn="1"/>
        </p:nvSpPr>
        <p:spPr bwMode="auto">
          <a:xfrm>
            <a:off x="392233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xmlns="" id="{79AAE37C-D3DA-4D53-89E8-4B3149FB614B}"/>
              </a:ext>
            </a:extLst>
          </p:cNvPr>
          <p:cNvSpPr>
            <a:spLocks/>
          </p:cNvSpPr>
          <p:nvPr userDrawn="1"/>
        </p:nvSpPr>
        <p:spPr bwMode="auto">
          <a:xfrm>
            <a:off x="392233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7E704D38-F181-4A59-8247-4C075557DB09}"/>
              </a:ext>
            </a:extLst>
          </p:cNvPr>
          <p:cNvSpPr>
            <a:spLocks/>
          </p:cNvSpPr>
          <p:nvPr userDrawn="1"/>
        </p:nvSpPr>
        <p:spPr bwMode="auto">
          <a:xfrm>
            <a:off x="422585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xmlns="" id="{C0A31280-A294-4906-8CFC-B27B56B679DB}"/>
              </a:ext>
            </a:extLst>
          </p:cNvPr>
          <p:cNvSpPr>
            <a:spLocks/>
          </p:cNvSpPr>
          <p:nvPr userDrawn="1"/>
        </p:nvSpPr>
        <p:spPr bwMode="auto">
          <a:xfrm>
            <a:off x="422585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xmlns="" id="{666F02C8-0F91-49F8-99E2-69CEBE297D5B}"/>
              </a:ext>
            </a:extLst>
          </p:cNvPr>
          <p:cNvSpPr>
            <a:spLocks/>
          </p:cNvSpPr>
          <p:nvPr userDrawn="1"/>
        </p:nvSpPr>
        <p:spPr bwMode="auto">
          <a:xfrm>
            <a:off x="4530924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xmlns="" id="{36B311F4-7492-4707-9DD8-C3EBC103EA7C}"/>
              </a:ext>
            </a:extLst>
          </p:cNvPr>
          <p:cNvSpPr>
            <a:spLocks/>
          </p:cNvSpPr>
          <p:nvPr userDrawn="1"/>
        </p:nvSpPr>
        <p:spPr bwMode="auto">
          <a:xfrm>
            <a:off x="4530924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xmlns="" id="{E969AD50-F8A1-4430-B56D-4A226E113A5D}"/>
              </a:ext>
            </a:extLst>
          </p:cNvPr>
          <p:cNvSpPr>
            <a:spLocks/>
          </p:cNvSpPr>
          <p:nvPr userDrawn="1"/>
        </p:nvSpPr>
        <p:spPr bwMode="auto">
          <a:xfrm>
            <a:off x="4834442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xmlns="" id="{536C2324-BEC5-4AFC-892E-6C75BF910784}"/>
              </a:ext>
            </a:extLst>
          </p:cNvPr>
          <p:cNvSpPr>
            <a:spLocks/>
          </p:cNvSpPr>
          <p:nvPr userDrawn="1"/>
        </p:nvSpPr>
        <p:spPr bwMode="auto">
          <a:xfrm>
            <a:off x="4834442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xmlns="" id="{8D666EDA-213A-4E33-ADA9-4BDB226115CE}"/>
              </a:ext>
            </a:extLst>
          </p:cNvPr>
          <p:cNvSpPr>
            <a:spLocks/>
          </p:cNvSpPr>
          <p:nvPr userDrawn="1"/>
        </p:nvSpPr>
        <p:spPr bwMode="auto">
          <a:xfrm>
            <a:off x="2706706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xmlns="" id="{385E7D1B-C4D0-415F-B8CD-607CC7E2738C}"/>
              </a:ext>
            </a:extLst>
          </p:cNvPr>
          <p:cNvSpPr>
            <a:spLocks/>
          </p:cNvSpPr>
          <p:nvPr userDrawn="1"/>
        </p:nvSpPr>
        <p:spPr bwMode="auto">
          <a:xfrm>
            <a:off x="2706706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xmlns="" id="{6E9BA087-FC0B-4E2B-A605-D9EAA61AEE32}"/>
              </a:ext>
            </a:extLst>
          </p:cNvPr>
          <p:cNvSpPr>
            <a:spLocks/>
          </p:cNvSpPr>
          <p:nvPr userDrawn="1"/>
        </p:nvSpPr>
        <p:spPr bwMode="auto">
          <a:xfrm>
            <a:off x="301100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xmlns="" id="{4FBE15DD-2777-458F-8F1D-7789F405EA00}"/>
              </a:ext>
            </a:extLst>
          </p:cNvPr>
          <p:cNvSpPr>
            <a:spLocks/>
          </p:cNvSpPr>
          <p:nvPr userDrawn="1"/>
        </p:nvSpPr>
        <p:spPr bwMode="auto">
          <a:xfrm>
            <a:off x="301100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xmlns="" id="{E29BB103-6D8B-4B74-BF07-B9517E457F56}"/>
              </a:ext>
            </a:extLst>
          </p:cNvPr>
          <p:cNvSpPr>
            <a:spLocks/>
          </p:cNvSpPr>
          <p:nvPr userDrawn="1"/>
        </p:nvSpPr>
        <p:spPr bwMode="auto">
          <a:xfrm>
            <a:off x="331452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xmlns="" id="{C941CC2E-F2F0-4844-A48F-C2B31A3C8E76}"/>
              </a:ext>
            </a:extLst>
          </p:cNvPr>
          <p:cNvSpPr>
            <a:spLocks/>
          </p:cNvSpPr>
          <p:nvPr userDrawn="1"/>
        </p:nvSpPr>
        <p:spPr bwMode="auto">
          <a:xfrm>
            <a:off x="331452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xmlns="" id="{34D1AA5D-7B3E-4F1D-A149-BAE650FD86E9}"/>
              </a:ext>
            </a:extLst>
          </p:cNvPr>
          <p:cNvSpPr>
            <a:spLocks/>
          </p:cNvSpPr>
          <p:nvPr userDrawn="1"/>
        </p:nvSpPr>
        <p:spPr bwMode="auto">
          <a:xfrm>
            <a:off x="3618037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xmlns="" id="{BB58E92B-9B40-43E0-84D9-FBE2701873D7}"/>
              </a:ext>
            </a:extLst>
          </p:cNvPr>
          <p:cNvSpPr>
            <a:spLocks/>
          </p:cNvSpPr>
          <p:nvPr userDrawn="1"/>
        </p:nvSpPr>
        <p:spPr bwMode="auto">
          <a:xfrm>
            <a:off x="3618037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xmlns="" id="{9C12BA23-993B-4CE2-B3C9-70E3B56C05A6}"/>
              </a:ext>
            </a:extLst>
          </p:cNvPr>
          <p:cNvSpPr>
            <a:spLocks/>
          </p:cNvSpPr>
          <p:nvPr userDrawn="1"/>
        </p:nvSpPr>
        <p:spPr bwMode="auto">
          <a:xfrm>
            <a:off x="5138738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xmlns="" id="{E3A165DB-EAE1-48B4-882C-B0A7DDAC8EC4}"/>
              </a:ext>
            </a:extLst>
          </p:cNvPr>
          <p:cNvSpPr>
            <a:spLocks/>
          </p:cNvSpPr>
          <p:nvPr userDrawn="1"/>
        </p:nvSpPr>
        <p:spPr bwMode="auto">
          <a:xfrm>
            <a:off x="5138738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xmlns="" id="{9E4A4177-3EB0-4A9C-B85E-4D4873F9218A}"/>
              </a:ext>
            </a:extLst>
          </p:cNvPr>
          <p:cNvSpPr>
            <a:spLocks/>
          </p:cNvSpPr>
          <p:nvPr userDrawn="1"/>
        </p:nvSpPr>
        <p:spPr bwMode="auto">
          <a:xfrm>
            <a:off x="5442256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xmlns="" id="{DDDEEC3F-8233-4956-9342-14A6B62E261D}"/>
              </a:ext>
            </a:extLst>
          </p:cNvPr>
          <p:cNvSpPr>
            <a:spLocks/>
          </p:cNvSpPr>
          <p:nvPr userDrawn="1"/>
        </p:nvSpPr>
        <p:spPr bwMode="auto">
          <a:xfrm>
            <a:off x="5442256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xmlns="" id="{DEA533D1-4E83-4723-A39D-F7379626DC5E}"/>
              </a:ext>
            </a:extLst>
          </p:cNvPr>
          <p:cNvSpPr>
            <a:spLocks/>
          </p:cNvSpPr>
          <p:nvPr userDrawn="1"/>
        </p:nvSpPr>
        <p:spPr bwMode="auto">
          <a:xfrm>
            <a:off x="5745773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9" name="Freeform 42">
            <a:extLst>
              <a:ext uri="{FF2B5EF4-FFF2-40B4-BE49-F238E27FC236}">
                <a16:creationId xmlns:a16="http://schemas.microsoft.com/office/drawing/2014/main" xmlns="" id="{64761D47-3F7F-4325-97C1-2442B5DF86A3}"/>
              </a:ext>
            </a:extLst>
          </p:cNvPr>
          <p:cNvSpPr>
            <a:spLocks/>
          </p:cNvSpPr>
          <p:nvPr userDrawn="1"/>
        </p:nvSpPr>
        <p:spPr bwMode="auto">
          <a:xfrm>
            <a:off x="5745773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0" name="Freeform 43">
            <a:extLst>
              <a:ext uri="{FF2B5EF4-FFF2-40B4-BE49-F238E27FC236}">
                <a16:creationId xmlns:a16="http://schemas.microsoft.com/office/drawing/2014/main" xmlns="" id="{030D5033-1F9E-4A10-A604-4F3E4115CF05}"/>
              </a:ext>
            </a:extLst>
          </p:cNvPr>
          <p:cNvSpPr>
            <a:spLocks/>
          </p:cNvSpPr>
          <p:nvPr userDrawn="1"/>
        </p:nvSpPr>
        <p:spPr bwMode="auto">
          <a:xfrm>
            <a:off x="6050069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xmlns="" id="{24BB9B6E-2994-4598-A860-F6FE245EFB22}"/>
              </a:ext>
            </a:extLst>
          </p:cNvPr>
          <p:cNvSpPr>
            <a:spLocks/>
          </p:cNvSpPr>
          <p:nvPr userDrawn="1"/>
        </p:nvSpPr>
        <p:spPr bwMode="auto">
          <a:xfrm>
            <a:off x="6050069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xmlns="" id="{53EC4892-D0AC-4B02-ACE3-DC73209B6C1A}"/>
              </a:ext>
            </a:extLst>
          </p:cNvPr>
          <p:cNvSpPr>
            <a:spLocks/>
          </p:cNvSpPr>
          <p:nvPr userDrawn="1"/>
        </p:nvSpPr>
        <p:spPr bwMode="auto">
          <a:xfrm>
            <a:off x="6353587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xmlns="" id="{8A441F0A-6AA5-4160-B0BB-7D9529C9A980}"/>
              </a:ext>
            </a:extLst>
          </p:cNvPr>
          <p:cNvSpPr>
            <a:spLocks/>
          </p:cNvSpPr>
          <p:nvPr userDrawn="1"/>
        </p:nvSpPr>
        <p:spPr bwMode="auto">
          <a:xfrm>
            <a:off x="6353587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826C9177-5BE9-4FFA-AB21-2746E13BB723}"/>
              </a:ext>
            </a:extLst>
          </p:cNvPr>
          <p:cNvSpPr>
            <a:spLocks/>
          </p:cNvSpPr>
          <p:nvPr userDrawn="1"/>
        </p:nvSpPr>
        <p:spPr bwMode="auto">
          <a:xfrm>
            <a:off x="6658661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5CCF7C30-F5C7-4228-9471-7D5C45DB9E35}"/>
              </a:ext>
            </a:extLst>
          </p:cNvPr>
          <p:cNvSpPr>
            <a:spLocks/>
          </p:cNvSpPr>
          <p:nvPr userDrawn="1"/>
        </p:nvSpPr>
        <p:spPr bwMode="auto">
          <a:xfrm>
            <a:off x="6658661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563C8FA6-1D57-45A9-B5A9-93D50FC37A5B}"/>
              </a:ext>
            </a:extLst>
          </p:cNvPr>
          <p:cNvSpPr>
            <a:spLocks/>
          </p:cNvSpPr>
          <p:nvPr userDrawn="1"/>
        </p:nvSpPr>
        <p:spPr bwMode="auto">
          <a:xfrm>
            <a:off x="6961400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ACF41924-C1C8-4B7D-B5ED-F419E3C59A78}"/>
              </a:ext>
            </a:extLst>
          </p:cNvPr>
          <p:cNvSpPr>
            <a:spLocks/>
          </p:cNvSpPr>
          <p:nvPr userDrawn="1"/>
        </p:nvSpPr>
        <p:spPr bwMode="auto">
          <a:xfrm>
            <a:off x="6961400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xmlns="" id="{0F07C171-CC36-44A2-9225-37F4A9ACA2E5}"/>
              </a:ext>
            </a:extLst>
          </p:cNvPr>
          <p:cNvSpPr>
            <a:spLocks/>
          </p:cNvSpPr>
          <p:nvPr userDrawn="1"/>
        </p:nvSpPr>
        <p:spPr bwMode="auto">
          <a:xfrm>
            <a:off x="7264917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9" name="Freeform 52">
            <a:extLst>
              <a:ext uri="{FF2B5EF4-FFF2-40B4-BE49-F238E27FC236}">
                <a16:creationId xmlns:a16="http://schemas.microsoft.com/office/drawing/2014/main" xmlns="" id="{CFE76553-8AE9-4EED-B2F8-1DF992D92BD1}"/>
              </a:ext>
            </a:extLst>
          </p:cNvPr>
          <p:cNvSpPr>
            <a:spLocks/>
          </p:cNvSpPr>
          <p:nvPr userDrawn="1"/>
        </p:nvSpPr>
        <p:spPr bwMode="auto">
          <a:xfrm>
            <a:off x="7264917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xmlns="" id="{556DA00E-71A3-454B-8AFA-C829C59B8810}"/>
              </a:ext>
            </a:extLst>
          </p:cNvPr>
          <p:cNvSpPr>
            <a:spLocks/>
          </p:cNvSpPr>
          <p:nvPr userDrawn="1"/>
        </p:nvSpPr>
        <p:spPr bwMode="auto">
          <a:xfrm>
            <a:off x="7569992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1" name="Freeform 54">
            <a:extLst>
              <a:ext uri="{FF2B5EF4-FFF2-40B4-BE49-F238E27FC236}">
                <a16:creationId xmlns:a16="http://schemas.microsoft.com/office/drawing/2014/main" xmlns="" id="{7EC2F75C-18A6-4E8D-99A9-F606FB16C743}"/>
              </a:ext>
            </a:extLst>
          </p:cNvPr>
          <p:cNvSpPr>
            <a:spLocks/>
          </p:cNvSpPr>
          <p:nvPr userDrawn="1"/>
        </p:nvSpPr>
        <p:spPr bwMode="auto">
          <a:xfrm>
            <a:off x="7569992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xmlns="" id="{5B47EC26-653E-4656-AFC9-CDBEAA9C1358}"/>
              </a:ext>
            </a:extLst>
          </p:cNvPr>
          <p:cNvSpPr>
            <a:spLocks/>
          </p:cNvSpPr>
          <p:nvPr userDrawn="1"/>
        </p:nvSpPr>
        <p:spPr bwMode="auto">
          <a:xfrm>
            <a:off x="7873510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3" name="Freeform 56">
            <a:extLst>
              <a:ext uri="{FF2B5EF4-FFF2-40B4-BE49-F238E27FC236}">
                <a16:creationId xmlns:a16="http://schemas.microsoft.com/office/drawing/2014/main" xmlns="" id="{73145E2D-8A12-4525-8F7B-DAE6BC4097DD}"/>
              </a:ext>
            </a:extLst>
          </p:cNvPr>
          <p:cNvSpPr>
            <a:spLocks/>
          </p:cNvSpPr>
          <p:nvPr userDrawn="1"/>
        </p:nvSpPr>
        <p:spPr bwMode="auto">
          <a:xfrm>
            <a:off x="7873510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4" name="Freeform 57">
            <a:extLst>
              <a:ext uri="{FF2B5EF4-FFF2-40B4-BE49-F238E27FC236}">
                <a16:creationId xmlns:a16="http://schemas.microsoft.com/office/drawing/2014/main" xmlns="" id="{E7672979-D830-4E8A-9350-5DE4C3832A18}"/>
              </a:ext>
            </a:extLst>
          </p:cNvPr>
          <p:cNvSpPr>
            <a:spLocks/>
          </p:cNvSpPr>
          <p:nvPr userDrawn="1"/>
        </p:nvSpPr>
        <p:spPr bwMode="auto">
          <a:xfrm>
            <a:off x="817780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5" name="Freeform 58">
            <a:extLst>
              <a:ext uri="{FF2B5EF4-FFF2-40B4-BE49-F238E27FC236}">
                <a16:creationId xmlns:a16="http://schemas.microsoft.com/office/drawing/2014/main" xmlns="" id="{FA728716-DD44-450B-A38B-4133ED0B5BE2}"/>
              </a:ext>
            </a:extLst>
          </p:cNvPr>
          <p:cNvSpPr>
            <a:spLocks/>
          </p:cNvSpPr>
          <p:nvPr userDrawn="1"/>
        </p:nvSpPr>
        <p:spPr bwMode="auto">
          <a:xfrm>
            <a:off x="817780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6" name="Freeform 59">
            <a:extLst>
              <a:ext uri="{FF2B5EF4-FFF2-40B4-BE49-F238E27FC236}">
                <a16:creationId xmlns:a16="http://schemas.microsoft.com/office/drawing/2014/main" xmlns="" id="{4C1D90B9-F323-4F47-BB09-832CD32B9DDE}"/>
              </a:ext>
            </a:extLst>
          </p:cNvPr>
          <p:cNvSpPr>
            <a:spLocks/>
          </p:cNvSpPr>
          <p:nvPr userDrawn="1"/>
        </p:nvSpPr>
        <p:spPr bwMode="auto">
          <a:xfrm>
            <a:off x="969772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7" name="Freeform 60">
            <a:extLst>
              <a:ext uri="{FF2B5EF4-FFF2-40B4-BE49-F238E27FC236}">
                <a16:creationId xmlns:a16="http://schemas.microsoft.com/office/drawing/2014/main" xmlns="" id="{8CCF365A-51A0-47E7-BA6B-68F08A5028FB}"/>
              </a:ext>
            </a:extLst>
          </p:cNvPr>
          <p:cNvSpPr>
            <a:spLocks/>
          </p:cNvSpPr>
          <p:nvPr userDrawn="1"/>
        </p:nvSpPr>
        <p:spPr bwMode="auto">
          <a:xfrm>
            <a:off x="969772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8" name="Freeform 61">
            <a:extLst>
              <a:ext uri="{FF2B5EF4-FFF2-40B4-BE49-F238E27FC236}">
                <a16:creationId xmlns:a16="http://schemas.microsoft.com/office/drawing/2014/main" xmlns="" id="{D51E516F-6839-4194-9C24-25638626F7A8}"/>
              </a:ext>
            </a:extLst>
          </p:cNvPr>
          <p:cNvSpPr>
            <a:spLocks/>
          </p:cNvSpPr>
          <p:nvPr userDrawn="1"/>
        </p:nvSpPr>
        <p:spPr bwMode="auto">
          <a:xfrm>
            <a:off x="10000467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9" name="Freeform 62">
            <a:extLst>
              <a:ext uri="{FF2B5EF4-FFF2-40B4-BE49-F238E27FC236}">
                <a16:creationId xmlns:a16="http://schemas.microsoft.com/office/drawing/2014/main" xmlns="" id="{A24BADC9-77DA-49E6-A022-00D8BC456C3A}"/>
              </a:ext>
            </a:extLst>
          </p:cNvPr>
          <p:cNvSpPr>
            <a:spLocks/>
          </p:cNvSpPr>
          <p:nvPr userDrawn="1"/>
        </p:nvSpPr>
        <p:spPr bwMode="auto">
          <a:xfrm>
            <a:off x="10000467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0" name="Freeform 63">
            <a:extLst>
              <a:ext uri="{FF2B5EF4-FFF2-40B4-BE49-F238E27FC236}">
                <a16:creationId xmlns:a16="http://schemas.microsoft.com/office/drawing/2014/main" xmlns="" id="{5865E13F-766D-4A67-8E43-1B795FBD7604}"/>
              </a:ext>
            </a:extLst>
          </p:cNvPr>
          <p:cNvSpPr>
            <a:spLocks/>
          </p:cNvSpPr>
          <p:nvPr userDrawn="1"/>
        </p:nvSpPr>
        <p:spPr bwMode="auto">
          <a:xfrm>
            <a:off x="1030554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1" name="Freeform 64">
            <a:extLst>
              <a:ext uri="{FF2B5EF4-FFF2-40B4-BE49-F238E27FC236}">
                <a16:creationId xmlns:a16="http://schemas.microsoft.com/office/drawing/2014/main" xmlns="" id="{ADA57A31-A9DD-4F3B-89B7-378084B73F08}"/>
              </a:ext>
            </a:extLst>
          </p:cNvPr>
          <p:cNvSpPr>
            <a:spLocks/>
          </p:cNvSpPr>
          <p:nvPr userDrawn="1"/>
        </p:nvSpPr>
        <p:spPr bwMode="auto">
          <a:xfrm>
            <a:off x="1030554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2" name="Freeform 65">
            <a:extLst>
              <a:ext uri="{FF2B5EF4-FFF2-40B4-BE49-F238E27FC236}">
                <a16:creationId xmlns:a16="http://schemas.microsoft.com/office/drawing/2014/main" xmlns="" id="{24FDD7AA-8207-4E52-9D01-096858B2B3DC}"/>
              </a:ext>
            </a:extLst>
          </p:cNvPr>
          <p:cNvSpPr>
            <a:spLocks/>
          </p:cNvSpPr>
          <p:nvPr userDrawn="1"/>
        </p:nvSpPr>
        <p:spPr bwMode="auto">
          <a:xfrm>
            <a:off x="10609059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3" name="Freeform 66">
            <a:extLst>
              <a:ext uri="{FF2B5EF4-FFF2-40B4-BE49-F238E27FC236}">
                <a16:creationId xmlns:a16="http://schemas.microsoft.com/office/drawing/2014/main" xmlns="" id="{72F3228A-D475-4FE1-87D8-958930048778}"/>
              </a:ext>
            </a:extLst>
          </p:cNvPr>
          <p:cNvSpPr>
            <a:spLocks/>
          </p:cNvSpPr>
          <p:nvPr userDrawn="1"/>
        </p:nvSpPr>
        <p:spPr bwMode="auto">
          <a:xfrm>
            <a:off x="10609059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4" name="Freeform 67">
            <a:extLst>
              <a:ext uri="{FF2B5EF4-FFF2-40B4-BE49-F238E27FC236}">
                <a16:creationId xmlns:a16="http://schemas.microsoft.com/office/drawing/2014/main" xmlns="" id="{F9AEC56A-9265-4514-AB79-634BF70D179D}"/>
              </a:ext>
            </a:extLst>
          </p:cNvPr>
          <p:cNvSpPr>
            <a:spLocks/>
          </p:cNvSpPr>
          <p:nvPr userDrawn="1"/>
        </p:nvSpPr>
        <p:spPr bwMode="auto">
          <a:xfrm>
            <a:off x="848132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5" name="Freeform 68">
            <a:extLst>
              <a:ext uri="{FF2B5EF4-FFF2-40B4-BE49-F238E27FC236}">
                <a16:creationId xmlns:a16="http://schemas.microsoft.com/office/drawing/2014/main" xmlns="" id="{6165F6F5-E985-4837-B3EC-C0F4A1965556}"/>
              </a:ext>
            </a:extLst>
          </p:cNvPr>
          <p:cNvSpPr>
            <a:spLocks/>
          </p:cNvSpPr>
          <p:nvPr userDrawn="1"/>
        </p:nvSpPr>
        <p:spPr bwMode="auto">
          <a:xfrm>
            <a:off x="848132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6" name="Freeform 69">
            <a:extLst>
              <a:ext uri="{FF2B5EF4-FFF2-40B4-BE49-F238E27FC236}">
                <a16:creationId xmlns:a16="http://schemas.microsoft.com/office/drawing/2014/main" xmlns="" id="{09E82F37-58A8-485F-99E1-C6BDDAE01415}"/>
              </a:ext>
            </a:extLst>
          </p:cNvPr>
          <p:cNvSpPr>
            <a:spLocks/>
          </p:cNvSpPr>
          <p:nvPr userDrawn="1"/>
        </p:nvSpPr>
        <p:spPr bwMode="auto">
          <a:xfrm>
            <a:off x="8786397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7" name="Freeform 70">
            <a:extLst>
              <a:ext uri="{FF2B5EF4-FFF2-40B4-BE49-F238E27FC236}">
                <a16:creationId xmlns:a16="http://schemas.microsoft.com/office/drawing/2014/main" xmlns="" id="{09DE54A1-7927-4EA1-B7E0-61798B2EBA55}"/>
              </a:ext>
            </a:extLst>
          </p:cNvPr>
          <p:cNvSpPr>
            <a:spLocks/>
          </p:cNvSpPr>
          <p:nvPr userDrawn="1"/>
        </p:nvSpPr>
        <p:spPr bwMode="auto">
          <a:xfrm>
            <a:off x="8786397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xmlns="" id="{28C61AC7-E5E6-4B88-B46E-31C17D109185}"/>
              </a:ext>
            </a:extLst>
          </p:cNvPr>
          <p:cNvSpPr>
            <a:spLocks/>
          </p:cNvSpPr>
          <p:nvPr userDrawn="1"/>
        </p:nvSpPr>
        <p:spPr bwMode="auto">
          <a:xfrm>
            <a:off x="908913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9" name="Freeform 72">
            <a:extLst>
              <a:ext uri="{FF2B5EF4-FFF2-40B4-BE49-F238E27FC236}">
                <a16:creationId xmlns:a16="http://schemas.microsoft.com/office/drawing/2014/main" xmlns="" id="{7E4DBC40-999A-4F67-96E1-CF172E620FC0}"/>
              </a:ext>
            </a:extLst>
          </p:cNvPr>
          <p:cNvSpPr>
            <a:spLocks/>
          </p:cNvSpPr>
          <p:nvPr userDrawn="1"/>
        </p:nvSpPr>
        <p:spPr bwMode="auto">
          <a:xfrm>
            <a:off x="908913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0" name="Freeform 73">
            <a:extLst>
              <a:ext uri="{FF2B5EF4-FFF2-40B4-BE49-F238E27FC236}">
                <a16:creationId xmlns:a16="http://schemas.microsoft.com/office/drawing/2014/main" xmlns="" id="{EB370CC8-A186-4A8A-9E85-646512B9FB82}"/>
              </a:ext>
            </a:extLst>
          </p:cNvPr>
          <p:cNvSpPr>
            <a:spLocks/>
          </p:cNvSpPr>
          <p:nvPr userDrawn="1"/>
        </p:nvSpPr>
        <p:spPr bwMode="auto">
          <a:xfrm>
            <a:off x="9392654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1" name="Freeform 74">
            <a:extLst>
              <a:ext uri="{FF2B5EF4-FFF2-40B4-BE49-F238E27FC236}">
                <a16:creationId xmlns:a16="http://schemas.microsoft.com/office/drawing/2014/main" xmlns="" id="{D99ADA4F-7179-4447-AAE4-3C44CEBB7973}"/>
              </a:ext>
            </a:extLst>
          </p:cNvPr>
          <p:cNvSpPr>
            <a:spLocks/>
          </p:cNvSpPr>
          <p:nvPr userDrawn="1"/>
        </p:nvSpPr>
        <p:spPr bwMode="auto">
          <a:xfrm>
            <a:off x="9392654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2" name="Freeform 75">
            <a:extLst>
              <a:ext uri="{FF2B5EF4-FFF2-40B4-BE49-F238E27FC236}">
                <a16:creationId xmlns:a16="http://schemas.microsoft.com/office/drawing/2014/main" xmlns="" id="{8768DCD2-2165-4C84-ABEA-DBD39D1033E8}"/>
              </a:ext>
            </a:extLst>
          </p:cNvPr>
          <p:cNvSpPr>
            <a:spLocks/>
          </p:cNvSpPr>
          <p:nvPr userDrawn="1"/>
        </p:nvSpPr>
        <p:spPr bwMode="auto">
          <a:xfrm>
            <a:off x="10914133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3" name="Freeform 76">
            <a:extLst>
              <a:ext uri="{FF2B5EF4-FFF2-40B4-BE49-F238E27FC236}">
                <a16:creationId xmlns:a16="http://schemas.microsoft.com/office/drawing/2014/main" xmlns="" id="{22B4B86D-8213-4965-A439-93112615B58F}"/>
              </a:ext>
            </a:extLst>
          </p:cNvPr>
          <p:cNvSpPr>
            <a:spLocks/>
          </p:cNvSpPr>
          <p:nvPr userDrawn="1"/>
        </p:nvSpPr>
        <p:spPr bwMode="auto">
          <a:xfrm>
            <a:off x="10914133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4" name="Freeform 77">
            <a:extLst>
              <a:ext uri="{FF2B5EF4-FFF2-40B4-BE49-F238E27FC236}">
                <a16:creationId xmlns:a16="http://schemas.microsoft.com/office/drawing/2014/main" xmlns="" id="{97E85FBA-7E1A-4260-8909-BABA852E321A}"/>
              </a:ext>
            </a:extLst>
          </p:cNvPr>
          <p:cNvSpPr>
            <a:spLocks/>
          </p:cNvSpPr>
          <p:nvPr userDrawn="1"/>
        </p:nvSpPr>
        <p:spPr bwMode="auto">
          <a:xfrm>
            <a:off x="1121687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xmlns="" id="{09350ACC-F80A-44AC-AD00-C5FD1D3414B5}"/>
              </a:ext>
            </a:extLst>
          </p:cNvPr>
          <p:cNvSpPr>
            <a:spLocks/>
          </p:cNvSpPr>
          <p:nvPr userDrawn="1"/>
        </p:nvSpPr>
        <p:spPr bwMode="auto">
          <a:xfrm>
            <a:off x="1121687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6" name="Freeform 79">
            <a:extLst>
              <a:ext uri="{FF2B5EF4-FFF2-40B4-BE49-F238E27FC236}">
                <a16:creationId xmlns:a16="http://schemas.microsoft.com/office/drawing/2014/main" xmlns="" id="{BC5B548D-18A9-4653-AD94-C3B4E5F5204D}"/>
              </a:ext>
            </a:extLst>
          </p:cNvPr>
          <p:cNvSpPr>
            <a:spLocks/>
          </p:cNvSpPr>
          <p:nvPr userDrawn="1"/>
        </p:nvSpPr>
        <p:spPr bwMode="auto">
          <a:xfrm>
            <a:off x="1152039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7" name="Freeform 80">
            <a:extLst>
              <a:ext uri="{FF2B5EF4-FFF2-40B4-BE49-F238E27FC236}">
                <a16:creationId xmlns:a16="http://schemas.microsoft.com/office/drawing/2014/main" xmlns="" id="{5FA1A96A-0AB2-4D37-9B7E-81468589D16F}"/>
              </a:ext>
            </a:extLst>
          </p:cNvPr>
          <p:cNvSpPr>
            <a:spLocks/>
          </p:cNvSpPr>
          <p:nvPr userDrawn="1"/>
        </p:nvSpPr>
        <p:spPr bwMode="auto">
          <a:xfrm>
            <a:off x="1152039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8" name="Freeform 81">
            <a:extLst>
              <a:ext uri="{FF2B5EF4-FFF2-40B4-BE49-F238E27FC236}">
                <a16:creationId xmlns:a16="http://schemas.microsoft.com/office/drawing/2014/main" xmlns="" id="{97493292-1BC1-4AA3-8FA0-6A133ECB4B57}"/>
              </a:ext>
            </a:extLst>
          </p:cNvPr>
          <p:cNvSpPr>
            <a:spLocks/>
          </p:cNvSpPr>
          <p:nvPr userDrawn="1"/>
        </p:nvSpPr>
        <p:spPr bwMode="auto">
          <a:xfrm>
            <a:off x="11825464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9" name="Freeform 82">
            <a:extLst>
              <a:ext uri="{FF2B5EF4-FFF2-40B4-BE49-F238E27FC236}">
                <a16:creationId xmlns:a16="http://schemas.microsoft.com/office/drawing/2014/main" xmlns="" id="{BEDEC79F-65AB-437C-BF3F-D85B61914401}"/>
              </a:ext>
            </a:extLst>
          </p:cNvPr>
          <p:cNvSpPr>
            <a:spLocks/>
          </p:cNvSpPr>
          <p:nvPr userDrawn="1"/>
        </p:nvSpPr>
        <p:spPr bwMode="auto">
          <a:xfrm>
            <a:off x="11825464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xmlns="" id="{8244CB40-3726-49A5-AD5F-BA9F4D7ADA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718" cy="5940743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65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1">
            <a:extLst>
              <a:ext uri="{FF2B5EF4-FFF2-40B4-BE49-F238E27FC236}">
                <a16:creationId xmlns:a16="http://schemas.microsoft.com/office/drawing/2014/main" xmlns="" id="{FFDE6C63-821C-455A-AA26-A0171BFFAE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172" y="396050"/>
            <a:ext cx="5635071" cy="5580698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bilde 1">
            <a:extLst>
              <a:ext uri="{FF2B5EF4-FFF2-40B4-BE49-F238E27FC236}">
                <a16:creationId xmlns:a16="http://schemas.microsoft.com/office/drawing/2014/main" xmlns="" id="{1685AEF1-34D3-4E7C-8105-C3523CB8DE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605192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818" y="1011764"/>
            <a:ext cx="4323094" cy="84486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4818" y="1980248"/>
            <a:ext cx="4323094" cy="39604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6DCDE532-AE1E-4C45-A61A-007ED41E39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FE2D853-B40D-43EC-B3B5-28B2B67BEA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xmlns="" id="{17359B73-6D60-4542-A1DB-90843F4363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xmlns="" id="{36FA0665-B267-463F-9A7D-35F94F0DB5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1456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4" y="1011764"/>
            <a:ext cx="4323094" cy="84486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54" y="1980248"/>
            <a:ext cx="4323094" cy="39604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1EEF8BF-B722-4E64-A0FE-6ED1C2AA9D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85156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704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ittel og undert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82" y="1505540"/>
            <a:ext cx="4843530" cy="1231107"/>
          </a:xfrm>
        </p:spPr>
        <p:txBody>
          <a:bodyPr wrap="square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0001" y="3703358"/>
            <a:ext cx="4837911" cy="2237385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F0B1ED-404E-466D-9DCE-EDA30C0669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xmlns="" id="{392CB06C-7350-4696-9C38-0558A9C5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0000" y="2834640"/>
            <a:ext cx="4837911" cy="770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0666092-0115-47EA-A98E-63E3BCBFAB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xmlns="" id="{B82D0977-DBC4-49A9-B050-57F8463665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xmlns="" id="{C8F77127-A3CA-4D47-B3BD-02F83CF491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6335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4" y="1505540"/>
            <a:ext cx="4843530" cy="1231107"/>
          </a:xfrm>
        </p:spPr>
        <p:txBody>
          <a:bodyPr wrap="square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55" y="3703358"/>
            <a:ext cx="4837911" cy="2237385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F0B1ED-404E-466D-9DCE-EDA30C0669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85156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xmlns="" id="{392CB06C-7350-4696-9C38-0558A9C5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54" y="2834640"/>
            <a:ext cx="4837911" cy="770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CC07F2A4-F6D5-4869-BF84-32A60FD3477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321053C-B32C-4F73-9AB6-0550F5D7E65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2E874689-5E65-483C-B0EB-A10386D004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2251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xmlns="" id="{B32AE31D-B9D7-4021-9AFD-B00417A5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5213" y="2082478"/>
            <a:ext cx="8281574" cy="269304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i="1">
                <a:latin typeface="+mj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031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 #2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7809AA5E-C795-4223-B3F4-B1AE1C81D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69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0154" y="1980248"/>
            <a:ext cx="5040958" cy="396049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39167" y="1980248"/>
            <a:ext cx="5040958" cy="396049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0154" y="1980248"/>
            <a:ext cx="5040958" cy="46166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0154" y="2439305"/>
            <a:ext cx="5040958" cy="35014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39167" y="1980248"/>
            <a:ext cx="5040958" cy="46166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xmlns="" id="{64E86868-4D2C-48DE-B733-1F30BAA6FB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9167" y="2439304"/>
            <a:ext cx="5040958" cy="350143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xmlns="" id="{E460679F-1575-4227-A99A-44C9F429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985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0376" y="1857733"/>
            <a:ext cx="8281574" cy="844868"/>
          </a:xfrm>
        </p:spPr>
        <p:txBody>
          <a:bodyPr anchor="b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xmlns="" id="{7D70C010-5DAE-499F-B72D-39CA7D206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0376" y="2880361"/>
            <a:ext cx="8281574" cy="306038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44751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CC60944B-1806-4A90-9C12-1B92EE1A26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8"/>
          <a:stretch/>
        </p:blipFill>
        <p:spPr>
          <a:xfrm>
            <a:off x="0" y="3559045"/>
            <a:ext cx="12192194" cy="32989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20308" y="1875095"/>
            <a:ext cx="8197199" cy="1553906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20308" y="1337328"/>
            <a:ext cx="8197199" cy="379911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lt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C7D8FCD-E2F1-46E6-92DA-86E469AE01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863" cy="436207"/>
            <a:chOff x="5967" y="4063"/>
            <a:chExt cx="3423" cy="51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15CB3C66-A2CC-412E-989A-D9868E9395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629558F-0417-406E-8FAA-C27256E42C7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:a16="http://schemas.microsoft.com/office/drawing/2014/main" xmlns="" id="{B7378CE5-1DA9-4BFB-BAEB-DF788D0687FB}"/>
              </a:ext>
            </a:extLst>
          </p:cNvPr>
          <p:cNvSpPr>
            <a:spLocks/>
          </p:cNvSpPr>
          <p:nvPr userDrawn="1"/>
        </p:nvSpPr>
        <p:spPr bwMode="auto">
          <a:xfrm>
            <a:off x="27545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xmlns="" id="{A7AF535D-15DA-4864-836D-22C50A9E9DE4}"/>
              </a:ext>
            </a:extLst>
          </p:cNvPr>
          <p:cNvSpPr>
            <a:spLocks/>
          </p:cNvSpPr>
          <p:nvPr userDrawn="1"/>
        </p:nvSpPr>
        <p:spPr bwMode="auto">
          <a:xfrm>
            <a:off x="27545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4AF314A1-64C8-4BEC-A5C8-C6698947FAB7}"/>
              </a:ext>
            </a:extLst>
          </p:cNvPr>
          <p:cNvSpPr>
            <a:spLocks/>
          </p:cNvSpPr>
          <p:nvPr userDrawn="1"/>
        </p:nvSpPr>
        <p:spPr bwMode="auto">
          <a:xfrm>
            <a:off x="57897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xmlns="" id="{E73843C1-9027-4C76-B2F1-369E12273930}"/>
              </a:ext>
            </a:extLst>
          </p:cNvPr>
          <p:cNvSpPr>
            <a:spLocks/>
          </p:cNvSpPr>
          <p:nvPr userDrawn="1"/>
        </p:nvSpPr>
        <p:spPr bwMode="auto">
          <a:xfrm>
            <a:off x="57897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CC0B4E1B-7145-4443-BD85-5BE80A91FDB7}"/>
              </a:ext>
            </a:extLst>
          </p:cNvPr>
          <p:cNvSpPr>
            <a:spLocks/>
          </p:cNvSpPr>
          <p:nvPr userDrawn="1"/>
        </p:nvSpPr>
        <p:spPr bwMode="auto">
          <a:xfrm>
            <a:off x="88326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xmlns="" id="{7892E079-28E2-4FD9-9129-FE7C4D622842}"/>
              </a:ext>
            </a:extLst>
          </p:cNvPr>
          <p:cNvSpPr>
            <a:spLocks/>
          </p:cNvSpPr>
          <p:nvPr userDrawn="1"/>
        </p:nvSpPr>
        <p:spPr bwMode="auto">
          <a:xfrm>
            <a:off x="88326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xmlns="" id="{3917BA15-BA0C-48FE-A0AF-E93BE918290F}"/>
              </a:ext>
            </a:extLst>
          </p:cNvPr>
          <p:cNvSpPr>
            <a:spLocks/>
          </p:cNvSpPr>
          <p:nvPr userDrawn="1"/>
        </p:nvSpPr>
        <p:spPr bwMode="auto">
          <a:xfrm>
            <a:off x="118678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xmlns="" id="{EE7CDAC6-4D8D-4986-8F8F-D7109F5FEA5F}"/>
              </a:ext>
            </a:extLst>
          </p:cNvPr>
          <p:cNvSpPr>
            <a:spLocks/>
          </p:cNvSpPr>
          <p:nvPr userDrawn="1"/>
        </p:nvSpPr>
        <p:spPr bwMode="auto">
          <a:xfrm>
            <a:off x="118678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79A87D7D-AE41-40A1-B635-38A770F0C312}"/>
              </a:ext>
            </a:extLst>
          </p:cNvPr>
          <p:cNvSpPr>
            <a:spLocks/>
          </p:cNvSpPr>
          <p:nvPr userDrawn="1"/>
        </p:nvSpPr>
        <p:spPr bwMode="auto">
          <a:xfrm>
            <a:off x="1490301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xmlns="" id="{9F1DCB56-1C19-4546-BA8E-3F707E5687E3}"/>
              </a:ext>
            </a:extLst>
          </p:cNvPr>
          <p:cNvSpPr>
            <a:spLocks/>
          </p:cNvSpPr>
          <p:nvPr userDrawn="1"/>
        </p:nvSpPr>
        <p:spPr bwMode="auto">
          <a:xfrm>
            <a:off x="1490301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xmlns="" id="{F7ED66F6-D33D-46A8-9148-F99A49D63559}"/>
              </a:ext>
            </a:extLst>
          </p:cNvPr>
          <p:cNvSpPr>
            <a:spLocks/>
          </p:cNvSpPr>
          <p:nvPr userDrawn="1"/>
        </p:nvSpPr>
        <p:spPr bwMode="auto">
          <a:xfrm>
            <a:off x="1795375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xmlns="" id="{61BA097A-65AA-41F2-BB1E-DA9D9CEBDE3A}"/>
              </a:ext>
            </a:extLst>
          </p:cNvPr>
          <p:cNvSpPr>
            <a:spLocks/>
          </p:cNvSpPr>
          <p:nvPr userDrawn="1"/>
        </p:nvSpPr>
        <p:spPr bwMode="auto">
          <a:xfrm>
            <a:off x="1795375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xmlns="" id="{3D30CFD0-0E50-4C00-BE82-CEA0FBAA1AC1}"/>
              </a:ext>
            </a:extLst>
          </p:cNvPr>
          <p:cNvSpPr>
            <a:spLocks/>
          </p:cNvSpPr>
          <p:nvPr userDrawn="1"/>
        </p:nvSpPr>
        <p:spPr bwMode="auto">
          <a:xfrm>
            <a:off x="209811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5" name="Freeform 18">
            <a:extLst>
              <a:ext uri="{FF2B5EF4-FFF2-40B4-BE49-F238E27FC236}">
                <a16:creationId xmlns:a16="http://schemas.microsoft.com/office/drawing/2014/main" xmlns="" id="{F49F6AD1-E382-4228-8DAF-3A5640746C6B}"/>
              </a:ext>
            </a:extLst>
          </p:cNvPr>
          <p:cNvSpPr>
            <a:spLocks/>
          </p:cNvSpPr>
          <p:nvPr userDrawn="1"/>
        </p:nvSpPr>
        <p:spPr bwMode="auto">
          <a:xfrm>
            <a:off x="209811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xmlns="" id="{152A8FF5-A6C5-4AE7-9F49-6AD8283F0F30}"/>
              </a:ext>
            </a:extLst>
          </p:cNvPr>
          <p:cNvSpPr>
            <a:spLocks/>
          </p:cNvSpPr>
          <p:nvPr userDrawn="1"/>
        </p:nvSpPr>
        <p:spPr bwMode="auto">
          <a:xfrm>
            <a:off x="240318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xmlns="" id="{BD5274E0-C5BA-4DB5-A947-9DB95FCA44E4}"/>
              </a:ext>
            </a:extLst>
          </p:cNvPr>
          <p:cNvSpPr>
            <a:spLocks/>
          </p:cNvSpPr>
          <p:nvPr userDrawn="1"/>
        </p:nvSpPr>
        <p:spPr bwMode="auto">
          <a:xfrm>
            <a:off x="240318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xmlns="" id="{7BFAC8B5-E773-45A9-BF58-05443530F0FF}"/>
              </a:ext>
            </a:extLst>
          </p:cNvPr>
          <p:cNvSpPr>
            <a:spLocks/>
          </p:cNvSpPr>
          <p:nvPr userDrawn="1"/>
        </p:nvSpPr>
        <p:spPr bwMode="auto">
          <a:xfrm>
            <a:off x="392233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9" name="Freeform 22">
            <a:extLst>
              <a:ext uri="{FF2B5EF4-FFF2-40B4-BE49-F238E27FC236}">
                <a16:creationId xmlns:a16="http://schemas.microsoft.com/office/drawing/2014/main" xmlns="" id="{79AAE37C-D3DA-4D53-89E8-4B3149FB614B}"/>
              </a:ext>
            </a:extLst>
          </p:cNvPr>
          <p:cNvSpPr>
            <a:spLocks/>
          </p:cNvSpPr>
          <p:nvPr userDrawn="1"/>
        </p:nvSpPr>
        <p:spPr bwMode="auto">
          <a:xfrm>
            <a:off x="3922333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xmlns="" id="{7E704D38-F181-4A59-8247-4C075557DB09}"/>
              </a:ext>
            </a:extLst>
          </p:cNvPr>
          <p:cNvSpPr>
            <a:spLocks/>
          </p:cNvSpPr>
          <p:nvPr userDrawn="1"/>
        </p:nvSpPr>
        <p:spPr bwMode="auto">
          <a:xfrm>
            <a:off x="422585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1" name="Freeform 24">
            <a:extLst>
              <a:ext uri="{FF2B5EF4-FFF2-40B4-BE49-F238E27FC236}">
                <a16:creationId xmlns:a16="http://schemas.microsoft.com/office/drawing/2014/main" xmlns="" id="{C0A31280-A294-4906-8CFC-B27B56B679DB}"/>
              </a:ext>
            </a:extLst>
          </p:cNvPr>
          <p:cNvSpPr>
            <a:spLocks/>
          </p:cNvSpPr>
          <p:nvPr userDrawn="1"/>
        </p:nvSpPr>
        <p:spPr bwMode="auto">
          <a:xfrm>
            <a:off x="422585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2" name="Freeform 25">
            <a:extLst>
              <a:ext uri="{FF2B5EF4-FFF2-40B4-BE49-F238E27FC236}">
                <a16:creationId xmlns:a16="http://schemas.microsoft.com/office/drawing/2014/main" xmlns="" id="{666F02C8-0F91-49F8-99E2-69CEBE297D5B}"/>
              </a:ext>
            </a:extLst>
          </p:cNvPr>
          <p:cNvSpPr>
            <a:spLocks/>
          </p:cNvSpPr>
          <p:nvPr userDrawn="1"/>
        </p:nvSpPr>
        <p:spPr bwMode="auto">
          <a:xfrm>
            <a:off x="4530924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3" name="Freeform 26">
            <a:extLst>
              <a:ext uri="{FF2B5EF4-FFF2-40B4-BE49-F238E27FC236}">
                <a16:creationId xmlns:a16="http://schemas.microsoft.com/office/drawing/2014/main" xmlns="" id="{36B311F4-7492-4707-9DD8-C3EBC103EA7C}"/>
              </a:ext>
            </a:extLst>
          </p:cNvPr>
          <p:cNvSpPr>
            <a:spLocks/>
          </p:cNvSpPr>
          <p:nvPr userDrawn="1"/>
        </p:nvSpPr>
        <p:spPr bwMode="auto">
          <a:xfrm>
            <a:off x="4530924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xmlns="" id="{E969AD50-F8A1-4430-B56D-4A226E113A5D}"/>
              </a:ext>
            </a:extLst>
          </p:cNvPr>
          <p:cNvSpPr>
            <a:spLocks/>
          </p:cNvSpPr>
          <p:nvPr userDrawn="1"/>
        </p:nvSpPr>
        <p:spPr bwMode="auto">
          <a:xfrm>
            <a:off x="4834442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xmlns="" id="{536C2324-BEC5-4AFC-892E-6C75BF910784}"/>
              </a:ext>
            </a:extLst>
          </p:cNvPr>
          <p:cNvSpPr>
            <a:spLocks/>
          </p:cNvSpPr>
          <p:nvPr userDrawn="1"/>
        </p:nvSpPr>
        <p:spPr bwMode="auto">
          <a:xfrm>
            <a:off x="4834442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6" name="Freeform 29">
            <a:extLst>
              <a:ext uri="{FF2B5EF4-FFF2-40B4-BE49-F238E27FC236}">
                <a16:creationId xmlns:a16="http://schemas.microsoft.com/office/drawing/2014/main" xmlns="" id="{8D666EDA-213A-4E33-ADA9-4BDB226115CE}"/>
              </a:ext>
            </a:extLst>
          </p:cNvPr>
          <p:cNvSpPr>
            <a:spLocks/>
          </p:cNvSpPr>
          <p:nvPr userDrawn="1"/>
        </p:nvSpPr>
        <p:spPr bwMode="auto">
          <a:xfrm>
            <a:off x="2706706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7" name="Freeform 30">
            <a:extLst>
              <a:ext uri="{FF2B5EF4-FFF2-40B4-BE49-F238E27FC236}">
                <a16:creationId xmlns:a16="http://schemas.microsoft.com/office/drawing/2014/main" xmlns="" id="{385E7D1B-C4D0-415F-B8CD-607CC7E2738C}"/>
              </a:ext>
            </a:extLst>
          </p:cNvPr>
          <p:cNvSpPr>
            <a:spLocks/>
          </p:cNvSpPr>
          <p:nvPr userDrawn="1"/>
        </p:nvSpPr>
        <p:spPr bwMode="auto">
          <a:xfrm>
            <a:off x="2706706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xmlns="" id="{6E9BA087-FC0B-4E2B-A605-D9EAA61AEE32}"/>
              </a:ext>
            </a:extLst>
          </p:cNvPr>
          <p:cNvSpPr>
            <a:spLocks/>
          </p:cNvSpPr>
          <p:nvPr userDrawn="1"/>
        </p:nvSpPr>
        <p:spPr bwMode="auto">
          <a:xfrm>
            <a:off x="301100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xmlns="" id="{4FBE15DD-2777-458F-8F1D-7789F405EA00}"/>
              </a:ext>
            </a:extLst>
          </p:cNvPr>
          <p:cNvSpPr>
            <a:spLocks/>
          </p:cNvSpPr>
          <p:nvPr userDrawn="1"/>
        </p:nvSpPr>
        <p:spPr bwMode="auto">
          <a:xfrm>
            <a:off x="301100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0" name="Freeform 33">
            <a:extLst>
              <a:ext uri="{FF2B5EF4-FFF2-40B4-BE49-F238E27FC236}">
                <a16:creationId xmlns:a16="http://schemas.microsoft.com/office/drawing/2014/main" xmlns="" id="{E29BB103-6D8B-4B74-BF07-B9517E457F56}"/>
              </a:ext>
            </a:extLst>
          </p:cNvPr>
          <p:cNvSpPr>
            <a:spLocks/>
          </p:cNvSpPr>
          <p:nvPr userDrawn="1"/>
        </p:nvSpPr>
        <p:spPr bwMode="auto">
          <a:xfrm>
            <a:off x="331452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xmlns="" id="{C941CC2E-F2F0-4844-A48F-C2B31A3C8E76}"/>
              </a:ext>
            </a:extLst>
          </p:cNvPr>
          <p:cNvSpPr>
            <a:spLocks/>
          </p:cNvSpPr>
          <p:nvPr userDrawn="1"/>
        </p:nvSpPr>
        <p:spPr bwMode="auto">
          <a:xfrm>
            <a:off x="331452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2" name="Freeform 35">
            <a:extLst>
              <a:ext uri="{FF2B5EF4-FFF2-40B4-BE49-F238E27FC236}">
                <a16:creationId xmlns:a16="http://schemas.microsoft.com/office/drawing/2014/main" xmlns="" id="{34D1AA5D-7B3E-4F1D-A149-BAE650FD86E9}"/>
              </a:ext>
            </a:extLst>
          </p:cNvPr>
          <p:cNvSpPr>
            <a:spLocks/>
          </p:cNvSpPr>
          <p:nvPr userDrawn="1"/>
        </p:nvSpPr>
        <p:spPr bwMode="auto">
          <a:xfrm>
            <a:off x="3618037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3" name="Freeform 36">
            <a:extLst>
              <a:ext uri="{FF2B5EF4-FFF2-40B4-BE49-F238E27FC236}">
                <a16:creationId xmlns:a16="http://schemas.microsoft.com/office/drawing/2014/main" xmlns="" id="{BB58E92B-9B40-43E0-84D9-FBE2701873D7}"/>
              </a:ext>
            </a:extLst>
          </p:cNvPr>
          <p:cNvSpPr>
            <a:spLocks/>
          </p:cNvSpPr>
          <p:nvPr userDrawn="1"/>
        </p:nvSpPr>
        <p:spPr bwMode="auto">
          <a:xfrm>
            <a:off x="3618037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4" name="Freeform 37">
            <a:extLst>
              <a:ext uri="{FF2B5EF4-FFF2-40B4-BE49-F238E27FC236}">
                <a16:creationId xmlns:a16="http://schemas.microsoft.com/office/drawing/2014/main" xmlns="" id="{9C12BA23-993B-4CE2-B3C9-70E3B56C05A6}"/>
              </a:ext>
            </a:extLst>
          </p:cNvPr>
          <p:cNvSpPr>
            <a:spLocks/>
          </p:cNvSpPr>
          <p:nvPr userDrawn="1"/>
        </p:nvSpPr>
        <p:spPr bwMode="auto">
          <a:xfrm>
            <a:off x="5138738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5" name="Freeform 38">
            <a:extLst>
              <a:ext uri="{FF2B5EF4-FFF2-40B4-BE49-F238E27FC236}">
                <a16:creationId xmlns:a16="http://schemas.microsoft.com/office/drawing/2014/main" xmlns="" id="{E3A165DB-EAE1-48B4-882C-B0A7DDAC8EC4}"/>
              </a:ext>
            </a:extLst>
          </p:cNvPr>
          <p:cNvSpPr>
            <a:spLocks/>
          </p:cNvSpPr>
          <p:nvPr userDrawn="1"/>
        </p:nvSpPr>
        <p:spPr bwMode="auto">
          <a:xfrm>
            <a:off x="5138738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6" name="Freeform 39">
            <a:extLst>
              <a:ext uri="{FF2B5EF4-FFF2-40B4-BE49-F238E27FC236}">
                <a16:creationId xmlns:a16="http://schemas.microsoft.com/office/drawing/2014/main" xmlns="" id="{9E4A4177-3EB0-4A9C-B85E-4D4873F9218A}"/>
              </a:ext>
            </a:extLst>
          </p:cNvPr>
          <p:cNvSpPr>
            <a:spLocks/>
          </p:cNvSpPr>
          <p:nvPr userDrawn="1"/>
        </p:nvSpPr>
        <p:spPr bwMode="auto">
          <a:xfrm>
            <a:off x="5442256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xmlns="" id="{DDDEEC3F-8233-4956-9342-14A6B62E261D}"/>
              </a:ext>
            </a:extLst>
          </p:cNvPr>
          <p:cNvSpPr>
            <a:spLocks/>
          </p:cNvSpPr>
          <p:nvPr userDrawn="1"/>
        </p:nvSpPr>
        <p:spPr bwMode="auto">
          <a:xfrm>
            <a:off x="5442256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8" name="Freeform 41">
            <a:extLst>
              <a:ext uri="{FF2B5EF4-FFF2-40B4-BE49-F238E27FC236}">
                <a16:creationId xmlns:a16="http://schemas.microsoft.com/office/drawing/2014/main" xmlns="" id="{DEA533D1-4E83-4723-A39D-F7379626DC5E}"/>
              </a:ext>
            </a:extLst>
          </p:cNvPr>
          <p:cNvSpPr>
            <a:spLocks/>
          </p:cNvSpPr>
          <p:nvPr userDrawn="1"/>
        </p:nvSpPr>
        <p:spPr bwMode="auto">
          <a:xfrm>
            <a:off x="5745773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49" name="Freeform 42">
            <a:extLst>
              <a:ext uri="{FF2B5EF4-FFF2-40B4-BE49-F238E27FC236}">
                <a16:creationId xmlns:a16="http://schemas.microsoft.com/office/drawing/2014/main" xmlns="" id="{64761D47-3F7F-4325-97C1-2442B5DF86A3}"/>
              </a:ext>
            </a:extLst>
          </p:cNvPr>
          <p:cNvSpPr>
            <a:spLocks/>
          </p:cNvSpPr>
          <p:nvPr userDrawn="1"/>
        </p:nvSpPr>
        <p:spPr bwMode="auto">
          <a:xfrm>
            <a:off x="5745773" y="3559045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0" name="Freeform 43">
            <a:extLst>
              <a:ext uri="{FF2B5EF4-FFF2-40B4-BE49-F238E27FC236}">
                <a16:creationId xmlns:a16="http://schemas.microsoft.com/office/drawing/2014/main" xmlns="" id="{030D5033-1F9E-4A10-A604-4F3E4115CF05}"/>
              </a:ext>
            </a:extLst>
          </p:cNvPr>
          <p:cNvSpPr>
            <a:spLocks/>
          </p:cNvSpPr>
          <p:nvPr userDrawn="1"/>
        </p:nvSpPr>
        <p:spPr bwMode="auto">
          <a:xfrm>
            <a:off x="6050069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xmlns="" id="{24BB9B6E-2994-4598-A860-F6FE245EFB22}"/>
              </a:ext>
            </a:extLst>
          </p:cNvPr>
          <p:cNvSpPr>
            <a:spLocks/>
          </p:cNvSpPr>
          <p:nvPr userDrawn="1"/>
        </p:nvSpPr>
        <p:spPr bwMode="auto">
          <a:xfrm>
            <a:off x="6050069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xmlns="" id="{53EC4892-D0AC-4B02-ACE3-DC73209B6C1A}"/>
              </a:ext>
            </a:extLst>
          </p:cNvPr>
          <p:cNvSpPr>
            <a:spLocks/>
          </p:cNvSpPr>
          <p:nvPr userDrawn="1"/>
        </p:nvSpPr>
        <p:spPr bwMode="auto">
          <a:xfrm>
            <a:off x="6353587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xmlns="" id="{8A441F0A-6AA5-4160-B0BB-7D9529C9A980}"/>
              </a:ext>
            </a:extLst>
          </p:cNvPr>
          <p:cNvSpPr>
            <a:spLocks/>
          </p:cNvSpPr>
          <p:nvPr userDrawn="1"/>
        </p:nvSpPr>
        <p:spPr bwMode="auto">
          <a:xfrm>
            <a:off x="6353587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826C9177-5BE9-4FFA-AB21-2746E13BB723}"/>
              </a:ext>
            </a:extLst>
          </p:cNvPr>
          <p:cNvSpPr>
            <a:spLocks/>
          </p:cNvSpPr>
          <p:nvPr userDrawn="1"/>
        </p:nvSpPr>
        <p:spPr bwMode="auto">
          <a:xfrm>
            <a:off x="6658661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5CCF7C30-F5C7-4228-9471-7D5C45DB9E35}"/>
              </a:ext>
            </a:extLst>
          </p:cNvPr>
          <p:cNvSpPr>
            <a:spLocks/>
          </p:cNvSpPr>
          <p:nvPr userDrawn="1"/>
        </p:nvSpPr>
        <p:spPr bwMode="auto">
          <a:xfrm>
            <a:off x="6658661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563C8FA6-1D57-45A9-B5A9-93D50FC37A5B}"/>
              </a:ext>
            </a:extLst>
          </p:cNvPr>
          <p:cNvSpPr>
            <a:spLocks/>
          </p:cNvSpPr>
          <p:nvPr userDrawn="1"/>
        </p:nvSpPr>
        <p:spPr bwMode="auto">
          <a:xfrm>
            <a:off x="6961400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ACF41924-C1C8-4B7D-B5ED-F419E3C59A78}"/>
              </a:ext>
            </a:extLst>
          </p:cNvPr>
          <p:cNvSpPr>
            <a:spLocks/>
          </p:cNvSpPr>
          <p:nvPr userDrawn="1"/>
        </p:nvSpPr>
        <p:spPr bwMode="auto">
          <a:xfrm>
            <a:off x="6961400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xmlns="" id="{0F07C171-CC36-44A2-9225-37F4A9ACA2E5}"/>
              </a:ext>
            </a:extLst>
          </p:cNvPr>
          <p:cNvSpPr>
            <a:spLocks/>
          </p:cNvSpPr>
          <p:nvPr userDrawn="1"/>
        </p:nvSpPr>
        <p:spPr bwMode="auto">
          <a:xfrm>
            <a:off x="7264917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9" name="Freeform 52">
            <a:extLst>
              <a:ext uri="{FF2B5EF4-FFF2-40B4-BE49-F238E27FC236}">
                <a16:creationId xmlns:a16="http://schemas.microsoft.com/office/drawing/2014/main" xmlns="" id="{CFE76553-8AE9-4EED-B2F8-1DF992D92BD1}"/>
              </a:ext>
            </a:extLst>
          </p:cNvPr>
          <p:cNvSpPr>
            <a:spLocks/>
          </p:cNvSpPr>
          <p:nvPr userDrawn="1"/>
        </p:nvSpPr>
        <p:spPr bwMode="auto">
          <a:xfrm>
            <a:off x="7264917" y="3559045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xmlns="" id="{556DA00E-71A3-454B-8AFA-C829C59B8810}"/>
              </a:ext>
            </a:extLst>
          </p:cNvPr>
          <p:cNvSpPr>
            <a:spLocks/>
          </p:cNvSpPr>
          <p:nvPr userDrawn="1"/>
        </p:nvSpPr>
        <p:spPr bwMode="auto">
          <a:xfrm>
            <a:off x="7569992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1" name="Freeform 54">
            <a:extLst>
              <a:ext uri="{FF2B5EF4-FFF2-40B4-BE49-F238E27FC236}">
                <a16:creationId xmlns:a16="http://schemas.microsoft.com/office/drawing/2014/main" xmlns="" id="{7EC2F75C-18A6-4E8D-99A9-F606FB16C743}"/>
              </a:ext>
            </a:extLst>
          </p:cNvPr>
          <p:cNvSpPr>
            <a:spLocks/>
          </p:cNvSpPr>
          <p:nvPr userDrawn="1"/>
        </p:nvSpPr>
        <p:spPr bwMode="auto">
          <a:xfrm>
            <a:off x="7569992" y="3559045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xmlns="" id="{5B47EC26-653E-4656-AFC9-CDBEAA9C1358}"/>
              </a:ext>
            </a:extLst>
          </p:cNvPr>
          <p:cNvSpPr>
            <a:spLocks/>
          </p:cNvSpPr>
          <p:nvPr userDrawn="1"/>
        </p:nvSpPr>
        <p:spPr bwMode="auto">
          <a:xfrm>
            <a:off x="7873510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3" name="Freeform 56">
            <a:extLst>
              <a:ext uri="{FF2B5EF4-FFF2-40B4-BE49-F238E27FC236}">
                <a16:creationId xmlns:a16="http://schemas.microsoft.com/office/drawing/2014/main" xmlns="" id="{73145E2D-8A12-4525-8F7B-DAE6BC4097DD}"/>
              </a:ext>
            </a:extLst>
          </p:cNvPr>
          <p:cNvSpPr>
            <a:spLocks/>
          </p:cNvSpPr>
          <p:nvPr userDrawn="1"/>
        </p:nvSpPr>
        <p:spPr bwMode="auto">
          <a:xfrm>
            <a:off x="7873510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4" name="Freeform 57">
            <a:extLst>
              <a:ext uri="{FF2B5EF4-FFF2-40B4-BE49-F238E27FC236}">
                <a16:creationId xmlns:a16="http://schemas.microsoft.com/office/drawing/2014/main" xmlns="" id="{E7672979-D830-4E8A-9350-5DE4C3832A18}"/>
              </a:ext>
            </a:extLst>
          </p:cNvPr>
          <p:cNvSpPr>
            <a:spLocks/>
          </p:cNvSpPr>
          <p:nvPr userDrawn="1"/>
        </p:nvSpPr>
        <p:spPr bwMode="auto">
          <a:xfrm>
            <a:off x="817780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5" name="Freeform 58">
            <a:extLst>
              <a:ext uri="{FF2B5EF4-FFF2-40B4-BE49-F238E27FC236}">
                <a16:creationId xmlns:a16="http://schemas.microsoft.com/office/drawing/2014/main" xmlns="" id="{FA728716-DD44-450B-A38B-4133ED0B5BE2}"/>
              </a:ext>
            </a:extLst>
          </p:cNvPr>
          <p:cNvSpPr>
            <a:spLocks/>
          </p:cNvSpPr>
          <p:nvPr userDrawn="1"/>
        </p:nvSpPr>
        <p:spPr bwMode="auto">
          <a:xfrm>
            <a:off x="8177805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6" name="Freeform 59">
            <a:extLst>
              <a:ext uri="{FF2B5EF4-FFF2-40B4-BE49-F238E27FC236}">
                <a16:creationId xmlns:a16="http://schemas.microsoft.com/office/drawing/2014/main" xmlns="" id="{4C1D90B9-F323-4F47-BB09-832CD32B9DDE}"/>
              </a:ext>
            </a:extLst>
          </p:cNvPr>
          <p:cNvSpPr>
            <a:spLocks/>
          </p:cNvSpPr>
          <p:nvPr userDrawn="1"/>
        </p:nvSpPr>
        <p:spPr bwMode="auto">
          <a:xfrm>
            <a:off x="969772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7" name="Freeform 60">
            <a:extLst>
              <a:ext uri="{FF2B5EF4-FFF2-40B4-BE49-F238E27FC236}">
                <a16:creationId xmlns:a16="http://schemas.microsoft.com/office/drawing/2014/main" xmlns="" id="{8CCF365A-51A0-47E7-BA6B-68F08A5028FB}"/>
              </a:ext>
            </a:extLst>
          </p:cNvPr>
          <p:cNvSpPr>
            <a:spLocks/>
          </p:cNvSpPr>
          <p:nvPr userDrawn="1"/>
        </p:nvSpPr>
        <p:spPr bwMode="auto">
          <a:xfrm>
            <a:off x="9697728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8" name="Freeform 61">
            <a:extLst>
              <a:ext uri="{FF2B5EF4-FFF2-40B4-BE49-F238E27FC236}">
                <a16:creationId xmlns:a16="http://schemas.microsoft.com/office/drawing/2014/main" xmlns="" id="{D51E516F-6839-4194-9C24-25638626F7A8}"/>
              </a:ext>
            </a:extLst>
          </p:cNvPr>
          <p:cNvSpPr>
            <a:spLocks/>
          </p:cNvSpPr>
          <p:nvPr userDrawn="1"/>
        </p:nvSpPr>
        <p:spPr bwMode="auto">
          <a:xfrm>
            <a:off x="10000467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9" name="Freeform 62">
            <a:extLst>
              <a:ext uri="{FF2B5EF4-FFF2-40B4-BE49-F238E27FC236}">
                <a16:creationId xmlns:a16="http://schemas.microsoft.com/office/drawing/2014/main" xmlns="" id="{A24BADC9-77DA-49E6-A022-00D8BC456C3A}"/>
              </a:ext>
            </a:extLst>
          </p:cNvPr>
          <p:cNvSpPr>
            <a:spLocks/>
          </p:cNvSpPr>
          <p:nvPr userDrawn="1"/>
        </p:nvSpPr>
        <p:spPr bwMode="auto">
          <a:xfrm>
            <a:off x="10000467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0" name="Freeform 63">
            <a:extLst>
              <a:ext uri="{FF2B5EF4-FFF2-40B4-BE49-F238E27FC236}">
                <a16:creationId xmlns:a16="http://schemas.microsoft.com/office/drawing/2014/main" xmlns="" id="{5865E13F-766D-4A67-8E43-1B795FBD7604}"/>
              </a:ext>
            </a:extLst>
          </p:cNvPr>
          <p:cNvSpPr>
            <a:spLocks/>
          </p:cNvSpPr>
          <p:nvPr userDrawn="1"/>
        </p:nvSpPr>
        <p:spPr bwMode="auto">
          <a:xfrm>
            <a:off x="1030554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1" name="Freeform 64">
            <a:extLst>
              <a:ext uri="{FF2B5EF4-FFF2-40B4-BE49-F238E27FC236}">
                <a16:creationId xmlns:a16="http://schemas.microsoft.com/office/drawing/2014/main" xmlns="" id="{ADA57A31-A9DD-4F3B-89B7-378084B73F08}"/>
              </a:ext>
            </a:extLst>
          </p:cNvPr>
          <p:cNvSpPr>
            <a:spLocks/>
          </p:cNvSpPr>
          <p:nvPr userDrawn="1"/>
        </p:nvSpPr>
        <p:spPr bwMode="auto">
          <a:xfrm>
            <a:off x="10305541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2" name="Freeform 65">
            <a:extLst>
              <a:ext uri="{FF2B5EF4-FFF2-40B4-BE49-F238E27FC236}">
                <a16:creationId xmlns:a16="http://schemas.microsoft.com/office/drawing/2014/main" xmlns="" id="{24FDD7AA-8207-4E52-9D01-096858B2B3DC}"/>
              </a:ext>
            </a:extLst>
          </p:cNvPr>
          <p:cNvSpPr>
            <a:spLocks/>
          </p:cNvSpPr>
          <p:nvPr userDrawn="1"/>
        </p:nvSpPr>
        <p:spPr bwMode="auto">
          <a:xfrm>
            <a:off x="10609059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3" name="Freeform 66">
            <a:extLst>
              <a:ext uri="{FF2B5EF4-FFF2-40B4-BE49-F238E27FC236}">
                <a16:creationId xmlns:a16="http://schemas.microsoft.com/office/drawing/2014/main" xmlns="" id="{72F3228A-D475-4FE1-87D8-958930048778}"/>
              </a:ext>
            </a:extLst>
          </p:cNvPr>
          <p:cNvSpPr>
            <a:spLocks/>
          </p:cNvSpPr>
          <p:nvPr userDrawn="1"/>
        </p:nvSpPr>
        <p:spPr bwMode="auto">
          <a:xfrm>
            <a:off x="10609059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4" name="Freeform 67">
            <a:extLst>
              <a:ext uri="{FF2B5EF4-FFF2-40B4-BE49-F238E27FC236}">
                <a16:creationId xmlns:a16="http://schemas.microsoft.com/office/drawing/2014/main" xmlns="" id="{F9AEC56A-9265-4514-AB79-634BF70D179D}"/>
              </a:ext>
            </a:extLst>
          </p:cNvPr>
          <p:cNvSpPr>
            <a:spLocks/>
          </p:cNvSpPr>
          <p:nvPr userDrawn="1"/>
        </p:nvSpPr>
        <p:spPr bwMode="auto">
          <a:xfrm>
            <a:off x="848132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5" name="Freeform 68">
            <a:extLst>
              <a:ext uri="{FF2B5EF4-FFF2-40B4-BE49-F238E27FC236}">
                <a16:creationId xmlns:a16="http://schemas.microsoft.com/office/drawing/2014/main" xmlns="" id="{6165F6F5-E985-4837-B3EC-C0F4A1965556}"/>
              </a:ext>
            </a:extLst>
          </p:cNvPr>
          <p:cNvSpPr>
            <a:spLocks/>
          </p:cNvSpPr>
          <p:nvPr userDrawn="1"/>
        </p:nvSpPr>
        <p:spPr bwMode="auto">
          <a:xfrm>
            <a:off x="8481323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6" name="Freeform 69">
            <a:extLst>
              <a:ext uri="{FF2B5EF4-FFF2-40B4-BE49-F238E27FC236}">
                <a16:creationId xmlns:a16="http://schemas.microsoft.com/office/drawing/2014/main" xmlns="" id="{09E82F37-58A8-485F-99E1-C6BDDAE01415}"/>
              </a:ext>
            </a:extLst>
          </p:cNvPr>
          <p:cNvSpPr>
            <a:spLocks/>
          </p:cNvSpPr>
          <p:nvPr userDrawn="1"/>
        </p:nvSpPr>
        <p:spPr bwMode="auto">
          <a:xfrm>
            <a:off x="8786397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7" name="Freeform 70">
            <a:extLst>
              <a:ext uri="{FF2B5EF4-FFF2-40B4-BE49-F238E27FC236}">
                <a16:creationId xmlns:a16="http://schemas.microsoft.com/office/drawing/2014/main" xmlns="" id="{09DE54A1-7927-4EA1-B7E0-61798B2EBA55}"/>
              </a:ext>
            </a:extLst>
          </p:cNvPr>
          <p:cNvSpPr>
            <a:spLocks/>
          </p:cNvSpPr>
          <p:nvPr userDrawn="1"/>
        </p:nvSpPr>
        <p:spPr bwMode="auto">
          <a:xfrm>
            <a:off x="8786397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8" name="Freeform 71">
            <a:extLst>
              <a:ext uri="{FF2B5EF4-FFF2-40B4-BE49-F238E27FC236}">
                <a16:creationId xmlns:a16="http://schemas.microsoft.com/office/drawing/2014/main" xmlns="" id="{28C61AC7-E5E6-4B88-B46E-31C17D109185}"/>
              </a:ext>
            </a:extLst>
          </p:cNvPr>
          <p:cNvSpPr>
            <a:spLocks/>
          </p:cNvSpPr>
          <p:nvPr userDrawn="1"/>
        </p:nvSpPr>
        <p:spPr bwMode="auto">
          <a:xfrm>
            <a:off x="908913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9" name="Freeform 72">
            <a:extLst>
              <a:ext uri="{FF2B5EF4-FFF2-40B4-BE49-F238E27FC236}">
                <a16:creationId xmlns:a16="http://schemas.microsoft.com/office/drawing/2014/main" xmlns="" id="{7E4DBC40-999A-4F67-96E1-CF172E620FC0}"/>
              </a:ext>
            </a:extLst>
          </p:cNvPr>
          <p:cNvSpPr>
            <a:spLocks/>
          </p:cNvSpPr>
          <p:nvPr userDrawn="1"/>
        </p:nvSpPr>
        <p:spPr bwMode="auto">
          <a:xfrm>
            <a:off x="9089136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0" name="Freeform 73">
            <a:extLst>
              <a:ext uri="{FF2B5EF4-FFF2-40B4-BE49-F238E27FC236}">
                <a16:creationId xmlns:a16="http://schemas.microsoft.com/office/drawing/2014/main" xmlns="" id="{EB370CC8-A186-4A8A-9E85-646512B9FB82}"/>
              </a:ext>
            </a:extLst>
          </p:cNvPr>
          <p:cNvSpPr>
            <a:spLocks/>
          </p:cNvSpPr>
          <p:nvPr userDrawn="1"/>
        </p:nvSpPr>
        <p:spPr bwMode="auto">
          <a:xfrm>
            <a:off x="9392654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1" name="Freeform 74">
            <a:extLst>
              <a:ext uri="{FF2B5EF4-FFF2-40B4-BE49-F238E27FC236}">
                <a16:creationId xmlns:a16="http://schemas.microsoft.com/office/drawing/2014/main" xmlns="" id="{D99ADA4F-7179-4447-AAE4-3C44CEBB7973}"/>
              </a:ext>
            </a:extLst>
          </p:cNvPr>
          <p:cNvSpPr>
            <a:spLocks/>
          </p:cNvSpPr>
          <p:nvPr userDrawn="1"/>
        </p:nvSpPr>
        <p:spPr bwMode="auto">
          <a:xfrm>
            <a:off x="9392654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2" name="Freeform 75">
            <a:extLst>
              <a:ext uri="{FF2B5EF4-FFF2-40B4-BE49-F238E27FC236}">
                <a16:creationId xmlns:a16="http://schemas.microsoft.com/office/drawing/2014/main" xmlns="" id="{8768DCD2-2165-4C84-ABEA-DBD39D1033E8}"/>
              </a:ext>
            </a:extLst>
          </p:cNvPr>
          <p:cNvSpPr>
            <a:spLocks/>
          </p:cNvSpPr>
          <p:nvPr userDrawn="1"/>
        </p:nvSpPr>
        <p:spPr bwMode="auto">
          <a:xfrm>
            <a:off x="10914133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3" name="Freeform 76">
            <a:extLst>
              <a:ext uri="{FF2B5EF4-FFF2-40B4-BE49-F238E27FC236}">
                <a16:creationId xmlns:a16="http://schemas.microsoft.com/office/drawing/2014/main" xmlns="" id="{22B4B86D-8213-4965-A439-93112615B58F}"/>
              </a:ext>
            </a:extLst>
          </p:cNvPr>
          <p:cNvSpPr>
            <a:spLocks/>
          </p:cNvSpPr>
          <p:nvPr userDrawn="1"/>
        </p:nvSpPr>
        <p:spPr bwMode="auto">
          <a:xfrm>
            <a:off x="10914133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4" name="Freeform 77">
            <a:extLst>
              <a:ext uri="{FF2B5EF4-FFF2-40B4-BE49-F238E27FC236}">
                <a16:creationId xmlns:a16="http://schemas.microsoft.com/office/drawing/2014/main" xmlns="" id="{97E85FBA-7E1A-4260-8909-BABA852E321A}"/>
              </a:ext>
            </a:extLst>
          </p:cNvPr>
          <p:cNvSpPr>
            <a:spLocks/>
          </p:cNvSpPr>
          <p:nvPr userDrawn="1"/>
        </p:nvSpPr>
        <p:spPr bwMode="auto">
          <a:xfrm>
            <a:off x="1121687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xmlns="" id="{09350ACC-F80A-44AC-AD00-C5FD1D3414B5}"/>
              </a:ext>
            </a:extLst>
          </p:cNvPr>
          <p:cNvSpPr>
            <a:spLocks/>
          </p:cNvSpPr>
          <p:nvPr userDrawn="1"/>
        </p:nvSpPr>
        <p:spPr bwMode="auto">
          <a:xfrm>
            <a:off x="11216872" y="3559045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6" name="Freeform 79">
            <a:extLst>
              <a:ext uri="{FF2B5EF4-FFF2-40B4-BE49-F238E27FC236}">
                <a16:creationId xmlns:a16="http://schemas.microsoft.com/office/drawing/2014/main" xmlns="" id="{BC5B548D-18A9-4653-AD94-C3B4E5F5204D}"/>
              </a:ext>
            </a:extLst>
          </p:cNvPr>
          <p:cNvSpPr>
            <a:spLocks/>
          </p:cNvSpPr>
          <p:nvPr userDrawn="1"/>
        </p:nvSpPr>
        <p:spPr bwMode="auto">
          <a:xfrm>
            <a:off x="1152039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7" name="Freeform 80">
            <a:extLst>
              <a:ext uri="{FF2B5EF4-FFF2-40B4-BE49-F238E27FC236}">
                <a16:creationId xmlns:a16="http://schemas.microsoft.com/office/drawing/2014/main" xmlns="" id="{5FA1A96A-0AB2-4D37-9B7E-81468589D16F}"/>
              </a:ext>
            </a:extLst>
          </p:cNvPr>
          <p:cNvSpPr>
            <a:spLocks/>
          </p:cNvSpPr>
          <p:nvPr userDrawn="1"/>
        </p:nvSpPr>
        <p:spPr bwMode="auto">
          <a:xfrm>
            <a:off x="11520390" y="3559045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8" name="Freeform 81">
            <a:extLst>
              <a:ext uri="{FF2B5EF4-FFF2-40B4-BE49-F238E27FC236}">
                <a16:creationId xmlns:a16="http://schemas.microsoft.com/office/drawing/2014/main" xmlns="" id="{97493292-1BC1-4AA3-8FA0-6A133ECB4B57}"/>
              </a:ext>
            </a:extLst>
          </p:cNvPr>
          <p:cNvSpPr>
            <a:spLocks/>
          </p:cNvSpPr>
          <p:nvPr userDrawn="1"/>
        </p:nvSpPr>
        <p:spPr bwMode="auto">
          <a:xfrm>
            <a:off x="11825464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9" name="Freeform 82">
            <a:extLst>
              <a:ext uri="{FF2B5EF4-FFF2-40B4-BE49-F238E27FC236}">
                <a16:creationId xmlns:a16="http://schemas.microsoft.com/office/drawing/2014/main" xmlns="" id="{BEDEC79F-65AB-437C-BF3F-D85B61914401}"/>
              </a:ext>
            </a:extLst>
          </p:cNvPr>
          <p:cNvSpPr>
            <a:spLocks/>
          </p:cNvSpPr>
          <p:nvPr userDrawn="1"/>
        </p:nvSpPr>
        <p:spPr bwMode="auto">
          <a:xfrm>
            <a:off x="11825464" y="3559045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148315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1">
            <a:extLst>
              <a:ext uri="{FF2B5EF4-FFF2-40B4-BE49-F238E27FC236}">
                <a16:creationId xmlns:a16="http://schemas.microsoft.com/office/drawing/2014/main" xmlns="" id="{E27C58F2-2E15-4453-99D3-233EBA1CD1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718" cy="5940743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 anchor="t" anchorCtr="1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203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1">
            <a:extLst>
              <a:ext uri="{FF2B5EF4-FFF2-40B4-BE49-F238E27FC236}">
                <a16:creationId xmlns:a16="http://schemas.microsoft.com/office/drawing/2014/main" xmlns="" id="{DC485E0F-04F6-443B-9545-B0021D9C7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6172" y="396050"/>
            <a:ext cx="5635071" cy="5580698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bilde 1">
            <a:extLst>
              <a:ext uri="{FF2B5EF4-FFF2-40B4-BE49-F238E27FC236}">
                <a16:creationId xmlns:a16="http://schemas.microsoft.com/office/drawing/2014/main" xmlns="" id="{4BBF4038-F41C-4EA9-8BE7-3875959260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  <a:solidFill>
            <a:schemeClr val="bg2"/>
          </a:solidFill>
        </p:spPr>
        <p:txBody>
          <a:bodyPr lIns="0" tIns="1440000" rIns="0" bIns="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5090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r, tittel og tekst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818" y="1011764"/>
            <a:ext cx="4323094" cy="844868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4818" y="1980248"/>
            <a:ext cx="4323094" cy="3960495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6DCDE532-AE1E-4C45-A61A-007ED41E39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FE2D853-B40D-43EC-B3B5-28B2B67BEA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xmlns="" id="{17359B73-6D60-4542-A1DB-90843F4363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xmlns="" id="{8CCD601B-4204-43B6-A439-C592C4403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7136" y="6246976"/>
            <a:ext cx="2066132" cy="311439"/>
            <a:chOff x="5967" y="4063"/>
            <a:chExt cx="3423" cy="51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67626C43-E729-4250-89F2-4006D9C34D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BBB0926E-E886-409F-97D1-77AAF77EAC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  <p:pic>
        <p:nvPicPr>
          <p:cNvPr id="48" name="Bilde 47">
            <a:extLst>
              <a:ext uri="{FF2B5EF4-FFF2-40B4-BE49-F238E27FC236}">
                <a16:creationId xmlns:a16="http://schemas.microsoft.com/office/drawing/2014/main" xmlns="" id="{3125E260-B736-40C3-B5D6-C85499577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081" y="414052"/>
            <a:ext cx="6308357" cy="55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bilde #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C66A60-7B22-4F88-A599-F09E71304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0512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507B972-69A6-4C5D-BD64-9D7CF45BFC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0095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1BCE07-A67E-4A78-8372-E8A7F19F9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0472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3CAB04-2559-4025-B052-916370562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0054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79AC54-01A4-4F70-BC2C-43F57456C7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9637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0FEE7E-2DBC-4B08-9CC6-FE129F779C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0013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6C39B8-5920-41A6-893F-9C68D08D69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9596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496DFB5-51DD-490C-9986-93066AE51F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60766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9308541-1AFB-4077-B150-72458FDF23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9555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A47824D-88DE-44A0-9982-C566A8BC1D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80726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E843CB-AA94-4918-8AEC-CB87DA03DF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90308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B9A8EE-BB89-449A-BCEB-E543E8DD3D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99891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EFA77A7-8C88-4590-ACAE-2530F5886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967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B63532B-3A14-41B2-A121-A70717A542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7550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067F2E52-E235-4DE1-B4A0-73F3A2CC4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7926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32EFE78-DBF7-4D8A-87EF-84CC1A62A5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87508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CD3F1A-8795-4F01-AA61-36E971D3FF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7091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3D5EAF8-148B-43F0-AFD6-EF1A1A761E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08261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A431815-D7D4-4EBA-9237-0240F53CA3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17050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8A66BB09-DBB8-4237-88F1-E2DB0BDFCC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8221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B247E55-AB68-4AF3-BEAB-2C4BE368ED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37803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CEB0CF2-5CDF-48EB-BE14-C670CD1142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48180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9364E99-F422-441B-AB0C-A80ECCE241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57762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B4E8BE9-70B9-4996-9D2A-30C167E0CE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67345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DC9AD2B0-1BD9-432C-B4CB-866A41560F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01069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642DB6C-EEF2-4188-8797-D94602A0C8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09858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837CB79-508E-4F52-B1B3-562283BE32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21028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ABF7A0C4-28EC-4DA1-B6AE-03F7D93036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730611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7A81B422-349B-456D-A466-2A965DF0B5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60357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649C816-7ECA-4753-8DE0-A109B28234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70734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4DC39B4-400D-4F6D-9247-CC12F1E6BA7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80317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80D6ACD1-5241-40F3-87D5-946EF01319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89899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594BCB9E-4363-4412-9512-EA8B88D88E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40988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AC4FA72-E0CC-4CD1-8149-701BCD53D3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0570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43D499D3-64D0-49C3-9037-2A77F4A7EA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60153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8FBE344-528F-4FD3-BA09-B29DEA4944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70529" y="202407"/>
            <a:ext cx="32546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5EF5281D-7CE4-4142-84D6-B195E6BA95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768523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321C6D7-2F26-4440-8B93-200787F2B5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77313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B57BA59-63F6-4D92-8134-90759F3E0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88483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13332D2-4A05-41BE-A764-8E486E5DF0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98065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9FE75A31-3A7B-461F-80B9-3B42B9681D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27812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038FF73-29D8-4E6A-8DE8-D14F7E56F4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38982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DF4603D5-A2C8-46E9-9D38-19840D44B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7771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2657E17A-1223-44CC-8112-3DE85825BE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57353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8D3624D-7001-483E-A141-B7C371C961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09236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9A366BD2-F3A2-482A-9E5B-B03258F8D5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18024" y="3429001"/>
            <a:ext cx="97637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5DF4EAB-EBA2-4C6B-9EB1-98B842414A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27607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6B23A34-DBCC-47BD-B490-F5F0D96E92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38777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xmlns="" id="{E7F6AB97-5CC1-4E27-8E6F-FAA0C41741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9850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xmlns="" id="{6682055A-8FD4-4C8B-926F-478D452074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87304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xmlns="" id="{FBE96FCE-1AC9-4D1C-A3F4-1382F8EF1D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3045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xmlns="" id="{48576ACD-2B8D-4ECF-84C9-F9D21E3D90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80499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8" name="Rectangle 20">
            <a:extLst>
              <a:ext uri="{FF2B5EF4-FFF2-40B4-BE49-F238E27FC236}">
                <a16:creationId xmlns:a16="http://schemas.microsoft.com/office/drawing/2014/main" xmlns="" id="{D95D80BA-8712-4B7D-80A3-7969C0D09A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33798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9" name="Rectangle 36">
            <a:extLst>
              <a:ext uri="{FF2B5EF4-FFF2-40B4-BE49-F238E27FC236}">
                <a16:creationId xmlns:a16="http://schemas.microsoft.com/office/drawing/2014/main" xmlns="" id="{FD3140EF-4F0F-4EEC-8478-6769AE8820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01252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0" name="Rectangle 20">
            <a:extLst>
              <a:ext uri="{FF2B5EF4-FFF2-40B4-BE49-F238E27FC236}">
                <a16:creationId xmlns:a16="http://schemas.microsoft.com/office/drawing/2014/main" xmlns="" id="{D2D88411-30E2-47E0-AA1D-738E10090C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47747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xmlns="" id="{2E7550A0-7E0B-40E9-A30A-3DCC244206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15201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2" name="Rectangle 20">
            <a:extLst>
              <a:ext uri="{FF2B5EF4-FFF2-40B4-BE49-F238E27FC236}">
                <a16:creationId xmlns:a16="http://schemas.microsoft.com/office/drawing/2014/main" xmlns="" id="{87B80477-2D69-49D5-AEF3-D521D3A87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61695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xmlns="" id="{99D2E0EA-A8CE-437A-BDEA-F9219BF68D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29149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4" name="Rectangle 20">
            <a:extLst>
              <a:ext uri="{FF2B5EF4-FFF2-40B4-BE49-F238E27FC236}">
                <a16:creationId xmlns:a16="http://schemas.microsoft.com/office/drawing/2014/main" xmlns="" id="{08E746EC-CB9D-4DED-BBFC-B9822431BA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75643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5" name="Rectangle 36">
            <a:extLst>
              <a:ext uri="{FF2B5EF4-FFF2-40B4-BE49-F238E27FC236}">
                <a16:creationId xmlns:a16="http://schemas.microsoft.com/office/drawing/2014/main" xmlns="" id="{217E4581-4BEE-43E4-9562-EA5A969FAA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43097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6" name="Rectangle 20">
            <a:extLst>
              <a:ext uri="{FF2B5EF4-FFF2-40B4-BE49-F238E27FC236}">
                <a16:creationId xmlns:a16="http://schemas.microsoft.com/office/drawing/2014/main" xmlns="" id="{38F71754-D004-44CF-B695-7912AAA440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89592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7" name="Rectangle 36">
            <a:extLst>
              <a:ext uri="{FF2B5EF4-FFF2-40B4-BE49-F238E27FC236}">
                <a16:creationId xmlns:a16="http://schemas.microsoft.com/office/drawing/2014/main" xmlns="" id="{A7D540D9-AAA2-45AE-9E3C-695793A803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57046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8" name="Rectangle 20">
            <a:extLst>
              <a:ext uri="{FF2B5EF4-FFF2-40B4-BE49-F238E27FC236}">
                <a16:creationId xmlns:a16="http://schemas.microsoft.com/office/drawing/2014/main" xmlns="" id="{0671EAA9-ADE4-4E67-8716-012B59FA80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03540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9" name="Rectangle 36">
            <a:extLst>
              <a:ext uri="{FF2B5EF4-FFF2-40B4-BE49-F238E27FC236}">
                <a16:creationId xmlns:a16="http://schemas.microsoft.com/office/drawing/2014/main" xmlns="" id="{410BADC9-52BF-412D-9427-427BBB0E91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70994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0" name="Rectangle 20">
            <a:extLst>
              <a:ext uri="{FF2B5EF4-FFF2-40B4-BE49-F238E27FC236}">
                <a16:creationId xmlns:a16="http://schemas.microsoft.com/office/drawing/2014/main" xmlns="" id="{5A95671D-5FAB-4942-85EB-DDEEA2FBAB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17489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1" name="Rectangle 36">
            <a:extLst>
              <a:ext uri="{FF2B5EF4-FFF2-40B4-BE49-F238E27FC236}">
                <a16:creationId xmlns:a16="http://schemas.microsoft.com/office/drawing/2014/main" xmlns="" id="{8169BDE5-2619-481B-9BB9-933A11E53E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84943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xmlns="" id="{C64FD3B6-9CB4-4AFD-99FA-9E1EC9E069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31437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3" name="Rectangle 36">
            <a:extLst>
              <a:ext uri="{FF2B5EF4-FFF2-40B4-BE49-F238E27FC236}">
                <a16:creationId xmlns:a16="http://schemas.microsoft.com/office/drawing/2014/main" xmlns="" id="{039838B2-1C0D-44B1-B555-F3DCBC8BB7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98891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4" name="Rectangle 20">
            <a:extLst>
              <a:ext uri="{FF2B5EF4-FFF2-40B4-BE49-F238E27FC236}">
                <a16:creationId xmlns:a16="http://schemas.microsoft.com/office/drawing/2014/main" xmlns="" id="{012848FC-EBE7-484C-B014-119709E051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45386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5" name="Rectangle 36">
            <a:extLst>
              <a:ext uri="{FF2B5EF4-FFF2-40B4-BE49-F238E27FC236}">
                <a16:creationId xmlns:a16="http://schemas.microsoft.com/office/drawing/2014/main" xmlns="" id="{D93C5893-1E15-4CC9-A4BD-671DA5820E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12840" y="3429001"/>
            <a:ext cx="96844" cy="2677362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6" name="Rectangle 20">
            <a:extLst>
              <a:ext uri="{FF2B5EF4-FFF2-40B4-BE49-F238E27FC236}">
                <a16:creationId xmlns:a16="http://schemas.microsoft.com/office/drawing/2014/main" xmlns="" id="{5C5F4EFA-2D1F-4089-87B4-8C35FA6013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9334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7" name="Rectangle 36">
            <a:extLst>
              <a:ext uri="{FF2B5EF4-FFF2-40B4-BE49-F238E27FC236}">
                <a16:creationId xmlns:a16="http://schemas.microsoft.com/office/drawing/2014/main" xmlns="" id="{387C3EA8-7EEC-445A-9906-83A64AB229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6788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xmlns="" id="{ECA468FD-44C0-43FD-BF59-1FFC14405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73282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9" name="Rectangle 36">
            <a:extLst>
              <a:ext uri="{FF2B5EF4-FFF2-40B4-BE49-F238E27FC236}">
                <a16:creationId xmlns:a16="http://schemas.microsoft.com/office/drawing/2014/main" xmlns="" id="{DEB8FC93-BE1C-47FD-91EF-AE9C007913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0736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0" name="Rectangle 20">
            <a:extLst>
              <a:ext uri="{FF2B5EF4-FFF2-40B4-BE49-F238E27FC236}">
                <a16:creationId xmlns:a16="http://schemas.microsoft.com/office/drawing/2014/main" xmlns="" id="{B26B23A4-C2C4-4AC6-8D51-33A66FBB63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87231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1" name="Rectangle 36">
            <a:extLst>
              <a:ext uri="{FF2B5EF4-FFF2-40B4-BE49-F238E27FC236}">
                <a16:creationId xmlns:a16="http://schemas.microsoft.com/office/drawing/2014/main" xmlns="" id="{62C3EDEC-0F9F-4025-A2F1-ACA614CC36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54685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2" name="Rectangle 20">
            <a:extLst>
              <a:ext uri="{FF2B5EF4-FFF2-40B4-BE49-F238E27FC236}">
                <a16:creationId xmlns:a16="http://schemas.microsoft.com/office/drawing/2014/main" xmlns="" id="{997ACD21-D59A-49F1-AC7F-ABDFDC7CFE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01179" y="202407"/>
            <a:ext cx="31752" cy="3226594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3" name="Rectangle 36">
            <a:extLst>
              <a:ext uri="{FF2B5EF4-FFF2-40B4-BE49-F238E27FC236}">
                <a16:creationId xmlns:a16="http://schemas.microsoft.com/office/drawing/2014/main" xmlns="" id="{603EE926-A961-4349-92DD-78351719F8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68633" y="3429001"/>
            <a:ext cx="96844" cy="3225007"/>
          </a:xfrm>
          <a:prstGeom prst="rect">
            <a:avLst/>
          </a:prstGeom>
          <a:solidFill>
            <a:srgbClr val="062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grpSp>
        <p:nvGrpSpPr>
          <p:cNvPr id="118" name="Group 4">
            <a:extLst>
              <a:ext uri="{FF2B5EF4-FFF2-40B4-BE49-F238E27FC236}">
                <a16:creationId xmlns:a16="http://schemas.microsoft.com/office/drawing/2014/main" xmlns="" id="{AC80031F-AC75-4AD1-87F3-E1C78735E9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3381" y="6279185"/>
            <a:ext cx="1899124" cy="286265"/>
            <a:chOff x="5967" y="4063"/>
            <a:chExt cx="3423" cy="516"/>
          </a:xfrm>
        </p:grpSpPr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xmlns="" id="{90964656-1EB3-4164-9769-FDF5638D3C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0" name="Freeform 6">
              <a:extLst>
                <a:ext uri="{FF2B5EF4-FFF2-40B4-BE49-F238E27FC236}">
                  <a16:creationId xmlns:a16="http://schemas.microsoft.com/office/drawing/2014/main" xmlns="" id="{0BF4FD7A-26A1-4802-9176-436AD6E8ED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2104562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818" y="1011764"/>
            <a:ext cx="4323094" cy="84486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4818" y="1980248"/>
            <a:ext cx="4323094" cy="39604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6DCDE532-AE1E-4C45-A61A-007ED41E39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2FE2D853-B40D-43EC-B3B5-28B2B67BEA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xmlns="" id="{17359B73-6D60-4542-A1DB-90843F43636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xmlns="" id="{36FA0665-B267-463F-9A7D-35F94F0DB5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7950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4" y="1011764"/>
            <a:ext cx="4323094" cy="844868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54" y="1980248"/>
            <a:ext cx="4323094" cy="396049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B1EEF8BF-B722-4E64-A0FE-6ED1C2AA9D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85156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4661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ittel og undert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82" y="1505540"/>
            <a:ext cx="4843530" cy="1231107"/>
          </a:xfrm>
        </p:spPr>
        <p:txBody>
          <a:bodyPr wrap="square"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0001" y="3703358"/>
            <a:ext cx="4837911" cy="2237385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F0B1ED-404E-466D-9DCE-EDA30C0669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079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xmlns="" id="{392CB06C-7350-4696-9C38-0558A9C5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0000" y="2834640"/>
            <a:ext cx="4837911" cy="770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D0666092-0115-47EA-A98E-63E3BCBFABA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xmlns="" id="{B82D0977-DBC4-49A9-B050-57F84636654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xmlns="" id="{C8F77127-A3CA-4D47-B3BD-02F83CF4915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031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4" y="1505540"/>
            <a:ext cx="4843530" cy="1231107"/>
          </a:xfrm>
        </p:spPr>
        <p:txBody>
          <a:bodyPr wrap="square"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66047595-41EE-4FDF-A43C-BC9921D962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55" y="3703358"/>
            <a:ext cx="4837911" cy="2237385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D8F0B1ED-404E-466D-9DCE-EDA30C06692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85156" y="396050"/>
            <a:ext cx="5635071" cy="558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xmlns="" id="{392CB06C-7350-4696-9C38-0558A9C5E5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154" y="2834640"/>
            <a:ext cx="4837911" cy="770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</a:lstStyle>
          <a:p>
            <a:pPr lvl="0"/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CC07F2A4-F6D5-4869-BF84-32A60FD3477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F321053C-B32C-4F73-9AB6-0550F5D7E65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2E874689-5E65-483C-B0EB-A10386D004A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4311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xmlns="" id="{B32AE31D-B9D7-4021-9AFD-B00417A56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5213" y="2082478"/>
            <a:ext cx="8281574" cy="269304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i="1">
                <a:latin typeface="+mj-lt"/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0467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10154" y="1980248"/>
            <a:ext cx="5040958" cy="396049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39167" y="1980248"/>
            <a:ext cx="5040958" cy="396049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xmlns="" id="{A386DDD0-2667-4DCF-9C6A-5C8803AC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0834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0154" y="1980248"/>
            <a:ext cx="5040958" cy="46166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0154" y="2439305"/>
            <a:ext cx="5040958" cy="35014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39167" y="1980248"/>
            <a:ext cx="5040958" cy="46166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xmlns="" id="{64E86868-4D2C-48DE-B733-1F30BAA6FB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39167" y="2439304"/>
            <a:ext cx="5040958" cy="3501439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xmlns="" id="{E460679F-1575-4227-A99A-44C9F429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365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230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18.05.2018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259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8681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35076" y="1067499"/>
            <a:ext cx="9721848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35076" y="2220614"/>
            <a:ext cx="9721848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dk2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DE2806E7-38A4-4E80-A94A-CD8234FCFD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017" cy="436207"/>
            <a:chOff x="2903" y="4062"/>
            <a:chExt cx="3422" cy="51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607B4200-B9FD-4318-87FC-F634510CDE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062"/>
              <a:ext cx="3422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3 h 250"/>
                <a:gd name="T30" fmla="*/ 691 w 1675"/>
                <a:gd name="T31" fmla="*/ 41 h 250"/>
                <a:gd name="T32" fmla="*/ 682 w 1675"/>
                <a:gd name="T33" fmla="*/ 85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6 h 250"/>
                <a:gd name="T44" fmla="*/ 1461 w 1675"/>
                <a:gd name="T45" fmla="*/ 185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6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8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1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1 h 250"/>
                <a:gd name="T112" fmla="*/ 1087 w 1675"/>
                <a:gd name="T113" fmla="*/ 199 h 250"/>
                <a:gd name="T114" fmla="*/ 764 w 1675"/>
                <a:gd name="T115" fmla="*/ 97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0 h 250"/>
                <a:gd name="T122" fmla="*/ 945 w 1675"/>
                <a:gd name="T123" fmla="*/ 88 h 250"/>
                <a:gd name="T124" fmla="*/ 928 w 1675"/>
                <a:gd name="T125" fmla="*/ 9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8"/>
                    <a:pt x="642" y="197"/>
                    <a:pt x="641" y="196"/>
                  </a:cubicBezTo>
                  <a:cubicBezTo>
                    <a:pt x="640" y="195"/>
                    <a:pt x="639" y="194"/>
                    <a:pt x="639" y="193"/>
                  </a:cubicBezTo>
                  <a:cubicBezTo>
                    <a:pt x="630" y="181"/>
                    <a:pt x="630" y="181"/>
                    <a:pt x="630" y="181"/>
                  </a:cubicBezTo>
                  <a:cubicBezTo>
                    <a:pt x="630" y="180"/>
                    <a:pt x="629" y="180"/>
                    <a:pt x="628" y="179"/>
                  </a:cubicBezTo>
                  <a:cubicBezTo>
                    <a:pt x="627" y="178"/>
                    <a:pt x="626" y="177"/>
                    <a:pt x="625" y="177"/>
                  </a:cubicBezTo>
                  <a:cubicBezTo>
                    <a:pt x="625" y="176"/>
                    <a:pt x="625" y="176"/>
                    <a:pt x="625" y="176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2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7"/>
                  </a:cubicBezTo>
                  <a:cubicBezTo>
                    <a:pt x="641" y="157"/>
                    <a:pt x="642" y="156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26" y="150"/>
                    <a:pt x="626" y="150"/>
                    <a:pt x="626" y="150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8"/>
                    <a:pt x="629" y="159"/>
                    <a:pt x="628" y="160"/>
                  </a:cubicBezTo>
                  <a:cubicBezTo>
                    <a:pt x="628" y="160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7"/>
                    <a:pt x="615" y="157"/>
                  </a:cubicBezTo>
                  <a:cubicBezTo>
                    <a:pt x="615" y="156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0"/>
                    <a:pt x="619" y="150"/>
                    <a:pt x="619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8"/>
                    <a:pt x="602" y="159"/>
                    <a:pt x="602" y="159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2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6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1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0"/>
                    <a:pt x="613" y="200"/>
                  </a:cubicBezTo>
                  <a:cubicBezTo>
                    <a:pt x="613" y="199"/>
                    <a:pt x="613" y="199"/>
                    <a:pt x="613" y="198"/>
                  </a:cubicBezTo>
                  <a:cubicBezTo>
                    <a:pt x="613" y="197"/>
                    <a:pt x="613" y="197"/>
                    <a:pt x="613" y="196"/>
                  </a:cubicBezTo>
                  <a:cubicBezTo>
                    <a:pt x="613" y="195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7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2"/>
                    <a:pt x="632" y="203"/>
                    <a:pt x="633" y="204"/>
                  </a:cubicBezTo>
                  <a:cubicBezTo>
                    <a:pt x="634" y="205"/>
                    <a:pt x="635" y="206"/>
                    <a:pt x="635" y="206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1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7"/>
                    <a:pt x="594" y="97"/>
                    <a:pt x="594" y="97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1"/>
                    <a:pt x="611" y="91"/>
                    <a:pt x="611" y="91"/>
                  </a:cubicBezTo>
                  <a:cubicBezTo>
                    <a:pt x="611" y="91"/>
                    <a:pt x="611" y="90"/>
                    <a:pt x="610" y="89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4"/>
                    <a:pt x="609" y="84"/>
                    <a:pt x="608" y="83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79" y="97"/>
                    <a:pt x="579" y="97"/>
                    <a:pt x="579" y="97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8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6"/>
                    <a:pt x="597" y="87"/>
                  </a:cubicBezTo>
                  <a:cubicBezTo>
                    <a:pt x="597" y="88"/>
                    <a:pt x="597" y="88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59"/>
                    <a:pt x="585" y="58"/>
                  </a:cubicBezTo>
                  <a:cubicBezTo>
                    <a:pt x="585" y="56"/>
                    <a:pt x="586" y="54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8"/>
                    <a:pt x="709" y="197"/>
                    <a:pt x="708" y="196"/>
                  </a:cubicBezTo>
                  <a:cubicBezTo>
                    <a:pt x="707" y="195"/>
                    <a:pt x="706" y="194"/>
                    <a:pt x="706" y="193"/>
                  </a:cubicBezTo>
                  <a:cubicBezTo>
                    <a:pt x="697" y="181"/>
                    <a:pt x="697" y="181"/>
                    <a:pt x="697" y="181"/>
                  </a:cubicBezTo>
                  <a:cubicBezTo>
                    <a:pt x="697" y="180"/>
                    <a:pt x="696" y="180"/>
                    <a:pt x="695" y="179"/>
                  </a:cubicBezTo>
                  <a:cubicBezTo>
                    <a:pt x="694" y="178"/>
                    <a:pt x="693" y="177"/>
                    <a:pt x="692" y="177"/>
                  </a:cubicBezTo>
                  <a:cubicBezTo>
                    <a:pt x="692" y="176"/>
                    <a:pt x="692" y="176"/>
                    <a:pt x="692" y="176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2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7"/>
                  </a:cubicBezTo>
                  <a:cubicBezTo>
                    <a:pt x="708" y="157"/>
                    <a:pt x="709" y="156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0"/>
                    <a:pt x="713" y="150"/>
                    <a:pt x="713" y="150"/>
                  </a:cubicBezTo>
                  <a:cubicBezTo>
                    <a:pt x="693" y="150"/>
                    <a:pt x="693" y="150"/>
                    <a:pt x="693" y="150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8"/>
                    <a:pt x="696" y="159"/>
                    <a:pt x="695" y="160"/>
                  </a:cubicBezTo>
                  <a:cubicBezTo>
                    <a:pt x="695" y="160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7"/>
                    <a:pt x="682" y="157"/>
                  </a:cubicBezTo>
                  <a:cubicBezTo>
                    <a:pt x="682" y="156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0"/>
                    <a:pt x="686" y="150"/>
                    <a:pt x="686" y="150"/>
                  </a:cubicBezTo>
                  <a:cubicBezTo>
                    <a:pt x="663" y="150"/>
                    <a:pt x="663" y="150"/>
                    <a:pt x="663" y="150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6"/>
                    <a:pt x="669" y="156"/>
                    <a:pt x="669" y="156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8"/>
                    <a:pt x="669" y="159"/>
                    <a:pt x="669" y="159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2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6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1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0"/>
                    <a:pt x="680" y="200"/>
                  </a:cubicBezTo>
                  <a:cubicBezTo>
                    <a:pt x="680" y="199"/>
                    <a:pt x="680" y="199"/>
                    <a:pt x="680" y="198"/>
                  </a:cubicBezTo>
                  <a:cubicBezTo>
                    <a:pt x="680" y="197"/>
                    <a:pt x="680" y="197"/>
                    <a:pt x="680" y="196"/>
                  </a:cubicBezTo>
                  <a:cubicBezTo>
                    <a:pt x="680" y="195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7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2"/>
                    <a:pt x="699" y="203"/>
                    <a:pt x="700" y="204"/>
                  </a:cubicBezTo>
                  <a:cubicBezTo>
                    <a:pt x="701" y="205"/>
                    <a:pt x="702" y="206"/>
                    <a:pt x="702" y="206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1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6"/>
                    <a:pt x="766" y="198"/>
                    <a:pt x="765" y="198"/>
                  </a:cubicBezTo>
                  <a:cubicBezTo>
                    <a:pt x="764" y="199"/>
                    <a:pt x="763" y="200"/>
                    <a:pt x="762" y="200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0"/>
                    <a:pt x="747" y="200"/>
                  </a:cubicBezTo>
                  <a:cubicBezTo>
                    <a:pt x="747" y="199"/>
                    <a:pt x="747" y="199"/>
                    <a:pt x="747" y="198"/>
                  </a:cubicBezTo>
                  <a:cubicBezTo>
                    <a:pt x="747" y="197"/>
                    <a:pt x="747" y="197"/>
                    <a:pt x="747" y="196"/>
                  </a:cubicBezTo>
                  <a:cubicBezTo>
                    <a:pt x="747" y="195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1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7"/>
                    <a:pt x="749" y="157"/>
                  </a:cubicBezTo>
                  <a:cubicBezTo>
                    <a:pt x="749" y="156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6"/>
                    <a:pt x="761" y="157"/>
                    <a:pt x="762" y="158"/>
                  </a:cubicBezTo>
                  <a:cubicBezTo>
                    <a:pt x="763" y="158"/>
                    <a:pt x="764" y="159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30" y="150"/>
                    <a:pt x="730" y="150"/>
                    <a:pt x="730" y="150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6"/>
                    <a:pt x="736" y="156"/>
                    <a:pt x="736" y="156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8"/>
                    <a:pt x="736" y="159"/>
                    <a:pt x="736" y="159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2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6"/>
                    <a:pt x="736" y="198"/>
                    <a:pt x="735" y="199"/>
                  </a:cubicBezTo>
                  <a:cubicBezTo>
                    <a:pt x="735" y="200"/>
                    <a:pt x="735" y="200"/>
                    <a:pt x="734" y="201"/>
                  </a:cubicBezTo>
                  <a:cubicBezTo>
                    <a:pt x="734" y="201"/>
                    <a:pt x="733" y="201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89"/>
                    <a:pt x="773" y="189"/>
                    <a:pt x="773" y="189"/>
                  </a:cubicBezTo>
                  <a:cubicBezTo>
                    <a:pt x="768" y="189"/>
                    <a:pt x="768" y="189"/>
                    <a:pt x="768" y="189"/>
                  </a:cubicBezTo>
                  <a:cubicBezTo>
                    <a:pt x="768" y="192"/>
                    <a:pt x="768" y="193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6"/>
                    <a:pt x="561" y="156"/>
                    <a:pt x="561" y="156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8"/>
                    <a:pt x="560" y="159"/>
                    <a:pt x="560" y="159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2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6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1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0"/>
                    <a:pt x="572" y="200"/>
                  </a:cubicBezTo>
                  <a:cubicBezTo>
                    <a:pt x="572" y="199"/>
                    <a:pt x="572" y="199"/>
                    <a:pt x="572" y="198"/>
                  </a:cubicBezTo>
                  <a:cubicBezTo>
                    <a:pt x="572" y="197"/>
                    <a:pt x="572" y="197"/>
                    <a:pt x="572" y="196"/>
                  </a:cubicBezTo>
                  <a:cubicBezTo>
                    <a:pt x="572" y="195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7"/>
                    <a:pt x="573" y="157"/>
                  </a:cubicBezTo>
                  <a:cubicBezTo>
                    <a:pt x="574" y="156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54" y="150"/>
                    <a:pt x="554" y="150"/>
                    <a:pt x="554" y="150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2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2"/>
                    <a:pt x="665" y="71"/>
                    <a:pt x="663" y="70"/>
                  </a:cubicBezTo>
                  <a:cubicBezTo>
                    <a:pt x="662" y="69"/>
                    <a:pt x="661" y="68"/>
                    <a:pt x="659" y="68"/>
                  </a:cubicBezTo>
                  <a:cubicBezTo>
                    <a:pt x="658" y="67"/>
                    <a:pt x="657" y="66"/>
                    <a:pt x="655" y="65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59"/>
                    <a:pt x="641" y="58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3"/>
                    <a:pt x="638" y="52"/>
                  </a:cubicBezTo>
                  <a:cubicBezTo>
                    <a:pt x="638" y="51"/>
                    <a:pt x="638" y="50"/>
                    <a:pt x="639" y="49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5"/>
                    <a:pt x="645" y="45"/>
                    <a:pt x="647" y="45"/>
                  </a:cubicBezTo>
                  <a:cubicBezTo>
                    <a:pt x="650" y="45"/>
                    <a:pt x="653" y="46"/>
                    <a:pt x="656" y="49"/>
                  </a:cubicBezTo>
                  <a:cubicBezTo>
                    <a:pt x="658" y="51"/>
                    <a:pt x="660" y="54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0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39"/>
                    <a:pt x="647" y="39"/>
                    <a:pt x="646" y="39"/>
                  </a:cubicBezTo>
                  <a:cubicBezTo>
                    <a:pt x="644" y="39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1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7"/>
                  </a:cubicBezTo>
                  <a:cubicBezTo>
                    <a:pt x="634" y="69"/>
                    <a:pt x="636" y="70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7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6"/>
                    <a:pt x="658" y="87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1"/>
                    <a:pt x="654" y="92"/>
                    <a:pt x="653" y="92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1"/>
                    <a:pt x="640" y="91"/>
                    <a:pt x="639" y="89"/>
                  </a:cubicBezTo>
                  <a:cubicBezTo>
                    <a:pt x="638" y="88"/>
                    <a:pt x="637" y="87"/>
                    <a:pt x="636" y="85"/>
                  </a:cubicBezTo>
                  <a:cubicBezTo>
                    <a:pt x="635" y="83"/>
                    <a:pt x="634" y="81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5"/>
                    <a:pt x="637" y="96"/>
                    <a:pt x="638" y="96"/>
                  </a:cubicBezTo>
                  <a:cubicBezTo>
                    <a:pt x="639" y="97"/>
                    <a:pt x="640" y="97"/>
                    <a:pt x="642" y="98"/>
                  </a:cubicBezTo>
                  <a:cubicBezTo>
                    <a:pt x="643" y="98"/>
                    <a:pt x="644" y="98"/>
                    <a:pt x="645" y="98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8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" y="40"/>
                    <a:pt x="1" y="40"/>
                    <a:pt x="1" y="40"/>
                  </a:cubicBezTo>
                  <a:lnTo>
                    <a:pt x="0" y="41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6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8"/>
                    <a:pt x="699" y="98"/>
                  </a:cubicBezTo>
                  <a:cubicBezTo>
                    <a:pt x="701" y="97"/>
                    <a:pt x="703" y="95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1"/>
                    <a:pt x="709" y="50"/>
                    <a:pt x="709" y="49"/>
                  </a:cubicBezTo>
                  <a:cubicBezTo>
                    <a:pt x="710" y="48"/>
                    <a:pt x="710" y="48"/>
                    <a:pt x="710" y="47"/>
                  </a:cubicBezTo>
                  <a:cubicBezTo>
                    <a:pt x="711" y="47"/>
                    <a:pt x="712" y="46"/>
                    <a:pt x="712" y="46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7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0"/>
                    <a:pt x="697" y="51"/>
                    <a:pt x="697" y="52"/>
                  </a:cubicBezTo>
                  <a:cubicBezTo>
                    <a:pt x="697" y="53"/>
                    <a:pt x="697" y="53"/>
                    <a:pt x="697" y="54"/>
                  </a:cubicBezTo>
                  <a:cubicBezTo>
                    <a:pt x="697" y="86"/>
                    <a:pt x="697" y="86"/>
                    <a:pt x="697" y="86"/>
                  </a:cubicBezTo>
                  <a:cubicBezTo>
                    <a:pt x="697" y="89"/>
                    <a:pt x="697" y="90"/>
                    <a:pt x="696" y="91"/>
                  </a:cubicBezTo>
                  <a:cubicBezTo>
                    <a:pt x="696" y="92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2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7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3"/>
                    <a:pt x="687" y="83"/>
                    <a:pt x="686" y="83"/>
                  </a:cubicBezTo>
                  <a:cubicBezTo>
                    <a:pt x="685" y="83"/>
                    <a:pt x="685" y="83"/>
                    <a:pt x="684" y="84"/>
                  </a:cubicBezTo>
                  <a:cubicBezTo>
                    <a:pt x="683" y="84"/>
                    <a:pt x="682" y="85"/>
                    <a:pt x="682" y="85"/>
                  </a:cubicBezTo>
                  <a:cubicBezTo>
                    <a:pt x="681" y="86"/>
                    <a:pt x="681" y="87"/>
                    <a:pt x="681" y="87"/>
                  </a:cubicBezTo>
                  <a:cubicBezTo>
                    <a:pt x="681" y="88"/>
                    <a:pt x="680" y="89"/>
                    <a:pt x="680" y="90"/>
                  </a:cubicBezTo>
                  <a:cubicBezTo>
                    <a:pt x="680" y="91"/>
                    <a:pt x="681" y="92"/>
                    <a:pt x="681" y="94"/>
                  </a:cubicBezTo>
                  <a:cubicBezTo>
                    <a:pt x="682" y="95"/>
                    <a:pt x="683" y="96"/>
                    <a:pt x="684" y="96"/>
                  </a:cubicBezTo>
                  <a:close/>
                  <a:moveTo>
                    <a:pt x="536" y="183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7"/>
                  </a:cubicBezTo>
                  <a:cubicBezTo>
                    <a:pt x="528" y="176"/>
                    <a:pt x="526" y="176"/>
                    <a:pt x="525" y="175"/>
                  </a:cubicBezTo>
                  <a:cubicBezTo>
                    <a:pt x="524" y="174"/>
                    <a:pt x="522" y="174"/>
                    <a:pt x="521" y="173"/>
                  </a:cubicBezTo>
                  <a:cubicBezTo>
                    <a:pt x="519" y="172"/>
                    <a:pt x="517" y="171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7"/>
                    <a:pt x="509" y="166"/>
                    <a:pt x="509" y="165"/>
                  </a:cubicBezTo>
                  <a:cubicBezTo>
                    <a:pt x="508" y="164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8"/>
                    <a:pt x="510" y="158"/>
                    <a:pt x="510" y="157"/>
                  </a:cubicBezTo>
                  <a:cubicBezTo>
                    <a:pt x="511" y="156"/>
                    <a:pt x="512" y="156"/>
                    <a:pt x="513" y="155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8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2"/>
                    <a:pt x="528" y="152"/>
                    <a:pt x="527" y="151"/>
                  </a:cubicBezTo>
                  <a:cubicBezTo>
                    <a:pt x="526" y="151"/>
                    <a:pt x="524" y="150"/>
                    <a:pt x="523" y="150"/>
                  </a:cubicBezTo>
                  <a:cubicBezTo>
                    <a:pt x="522" y="150"/>
                    <a:pt x="521" y="150"/>
                    <a:pt x="520" y="149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49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2"/>
                    <a:pt x="502" y="153"/>
                    <a:pt x="501" y="154"/>
                  </a:cubicBezTo>
                  <a:cubicBezTo>
                    <a:pt x="500" y="155"/>
                    <a:pt x="500" y="156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2"/>
                    <a:pt x="497" y="163"/>
                    <a:pt x="497" y="165"/>
                  </a:cubicBezTo>
                  <a:cubicBezTo>
                    <a:pt x="497" y="167"/>
                    <a:pt x="498" y="170"/>
                    <a:pt x="499" y="172"/>
                  </a:cubicBezTo>
                  <a:cubicBezTo>
                    <a:pt x="500" y="174"/>
                    <a:pt x="501" y="175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2"/>
                    <a:pt x="513" y="184"/>
                    <a:pt x="516" y="185"/>
                  </a:cubicBezTo>
                  <a:cubicBezTo>
                    <a:pt x="517" y="185"/>
                    <a:pt x="519" y="186"/>
                    <a:pt x="520" y="186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89"/>
                    <a:pt x="527" y="190"/>
                    <a:pt x="527" y="191"/>
                  </a:cubicBezTo>
                  <a:cubicBezTo>
                    <a:pt x="528" y="192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0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2"/>
                    <a:pt x="520" y="203"/>
                    <a:pt x="519" y="203"/>
                  </a:cubicBezTo>
                  <a:cubicBezTo>
                    <a:pt x="517" y="203"/>
                    <a:pt x="515" y="202"/>
                    <a:pt x="513" y="202"/>
                  </a:cubicBezTo>
                  <a:cubicBezTo>
                    <a:pt x="512" y="201"/>
                    <a:pt x="510" y="200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4"/>
                    <a:pt x="504" y="204"/>
                    <a:pt x="504" y="204"/>
                  </a:cubicBezTo>
                  <a:cubicBezTo>
                    <a:pt x="505" y="204"/>
                    <a:pt x="505" y="204"/>
                    <a:pt x="505" y="204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7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8"/>
                    <a:pt x="518" y="208"/>
                    <a:pt x="519" y="208"/>
                  </a:cubicBezTo>
                  <a:cubicBezTo>
                    <a:pt x="522" y="208"/>
                    <a:pt x="525" y="208"/>
                    <a:pt x="527" y="207"/>
                  </a:cubicBezTo>
                  <a:cubicBezTo>
                    <a:pt x="530" y="206"/>
                    <a:pt x="532" y="205"/>
                    <a:pt x="534" y="204"/>
                  </a:cubicBezTo>
                  <a:cubicBezTo>
                    <a:pt x="535" y="202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0"/>
                    <a:pt x="539" y="189"/>
                    <a:pt x="539" y="187"/>
                  </a:cubicBezTo>
                  <a:cubicBezTo>
                    <a:pt x="538" y="186"/>
                    <a:pt x="537" y="184"/>
                    <a:pt x="536" y="183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7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0"/>
                    <a:pt x="541" y="51"/>
                    <a:pt x="541" y="52"/>
                  </a:cubicBezTo>
                  <a:cubicBezTo>
                    <a:pt x="541" y="53"/>
                    <a:pt x="541" y="53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6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7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0"/>
                    <a:pt x="503" y="51"/>
                    <a:pt x="503" y="52"/>
                  </a:cubicBezTo>
                  <a:cubicBezTo>
                    <a:pt x="503" y="53"/>
                    <a:pt x="503" y="53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0"/>
                    <a:pt x="502" y="91"/>
                  </a:cubicBezTo>
                  <a:cubicBezTo>
                    <a:pt x="502" y="91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1"/>
                    <a:pt x="510" y="91"/>
                    <a:pt x="510" y="91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8"/>
                  </a:cubicBezTo>
                  <a:cubicBezTo>
                    <a:pt x="510" y="88"/>
                    <a:pt x="510" y="87"/>
                    <a:pt x="511" y="86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1"/>
                    <a:pt x="514" y="63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1"/>
                    <a:pt x="548" y="50"/>
                    <a:pt x="548" y="49"/>
                  </a:cubicBezTo>
                  <a:cubicBezTo>
                    <a:pt x="548" y="48"/>
                    <a:pt x="549" y="48"/>
                    <a:pt x="549" y="47"/>
                  </a:cubicBezTo>
                  <a:cubicBezTo>
                    <a:pt x="550" y="47"/>
                    <a:pt x="550" y="46"/>
                    <a:pt x="551" y="46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3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4" y="40"/>
                    <a:pt x="164" y="40"/>
                    <a:pt x="164" y="40"/>
                  </a:cubicBezTo>
                  <a:lnTo>
                    <a:pt x="149" y="33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5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5"/>
                    <a:pt x="1467" y="186"/>
                    <a:pt x="1467" y="186"/>
                  </a:cubicBezTo>
                  <a:cubicBezTo>
                    <a:pt x="1467" y="187"/>
                    <a:pt x="1467" y="187"/>
                    <a:pt x="1467" y="188"/>
                  </a:cubicBezTo>
                  <a:cubicBezTo>
                    <a:pt x="1467" y="189"/>
                    <a:pt x="1467" y="189"/>
                    <a:pt x="1467" y="190"/>
                  </a:cubicBezTo>
                  <a:cubicBezTo>
                    <a:pt x="1467" y="191"/>
                    <a:pt x="1467" y="192"/>
                    <a:pt x="1467" y="192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1"/>
                    <a:pt x="1461" y="201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1"/>
                    <a:pt x="1448" y="200"/>
                  </a:cubicBezTo>
                  <a:cubicBezTo>
                    <a:pt x="1446" y="199"/>
                    <a:pt x="1444" y="197"/>
                    <a:pt x="1442" y="195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1"/>
                    <a:pt x="1438" y="178"/>
                  </a:cubicBezTo>
                  <a:cubicBezTo>
                    <a:pt x="1438" y="175"/>
                    <a:pt x="1438" y="172"/>
                    <a:pt x="1439" y="169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5"/>
                    <a:pt x="1460" y="156"/>
                  </a:cubicBezTo>
                  <a:cubicBezTo>
                    <a:pt x="1462" y="156"/>
                    <a:pt x="1463" y="157"/>
                    <a:pt x="1465" y="158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4"/>
                    <a:pt x="1469" y="166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2"/>
                    <a:pt x="1467" y="152"/>
                    <a:pt x="1465" y="151"/>
                  </a:cubicBezTo>
                  <a:cubicBezTo>
                    <a:pt x="1464" y="151"/>
                    <a:pt x="1463" y="150"/>
                    <a:pt x="1461" y="150"/>
                  </a:cubicBezTo>
                  <a:cubicBezTo>
                    <a:pt x="1460" y="150"/>
                    <a:pt x="1459" y="150"/>
                    <a:pt x="1457" y="149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0"/>
                  </a:cubicBezTo>
                  <a:cubicBezTo>
                    <a:pt x="1442" y="151"/>
                    <a:pt x="1440" y="152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7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7"/>
                    <a:pt x="1427" y="191"/>
                  </a:cubicBezTo>
                  <a:cubicBezTo>
                    <a:pt x="1429" y="194"/>
                    <a:pt x="1430" y="197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8"/>
                    <a:pt x="1453" y="208"/>
                  </a:cubicBezTo>
                  <a:cubicBezTo>
                    <a:pt x="1456" y="208"/>
                    <a:pt x="1458" y="208"/>
                    <a:pt x="1460" y="208"/>
                  </a:cubicBezTo>
                  <a:cubicBezTo>
                    <a:pt x="1462" y="207"/>
                    <a:pt x="1464" y="207"/>
                    <a:pt x="1465" y="206"/>
                  </a:cubicBezTo>
                  <a:cubicBezTo>
                    <a:pt x="1467" y="206"/>
                    <a:pt x="1469" y="205"/>
                    <a:pt x="1470" y="205"/>
                  </a:cubicBezTo>
                  <a:cubicBezTo>
                    <a:pt x="1472" y="205"/>
                    <a:pt x="1473" y="204"/>
                    <a:pt x="1475" y="204"/>
                  </a:cubicBezTo>
                  <a:cubicBezTo>
                    <a:pt x="1477" y="204"/>
                    <a:pt x="1477" y="204"/>
                    <a:pt x="1477" y="204"/>
                  </a:cubicBezTo>
                  <a:cubicBezTo>
                    <a:pt x="1477" y="191"/>
                    <a:pt x="1477" y="191"/>
                    <a:pt x="1477" y="191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4"/>
                    <a:pt x="1482" y="184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5"/>
                  </a:lnTo>
                  <a:close/>
                  <a:moveTo>
                    <a:pt x="1388" y="157"/>
                  </a:moveTo>
                  <a:cubicBezTo>
                    <a:pt x="1394" y="156"/>
                    <a:pt x="1394" y="156"/>
                    <a:pt x="1394" y="156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8"/>
                    <a:pt x="1394" y="159"/>
                    <a:pt x="1394" y="159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2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6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1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0"/>
                    <a:pt x="1405" y="200"/>
                  </a:cubicBezTo>
                  <a:cubicBezTo>
                    <a:pt x="1406" y="199"/>
                    <a:pt x="1406" y="199"/>
                    <a:pt x="1406" y="198"/>
                  </a:cubicBezTo>
                  <a:cubicBezTo>
                    <a:pt x="1406" y="197"/>
                    <a:pt x="1406" y="197"/>
                    <a:pt x="1406" y="196"/>
                  </a:cubicBezTo>
                  <a:cubicBezTo>
                    <a:pt x="1406" y="195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7"/>
                    <a:pt x="1407" y="157"/>
                  </a:cubicBezTo>
                  <a:cubicBezTo>
                    <a:pt x="1408" y="156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0"/>
                    <a:pt x="1411" y="150"/>
                    <a:pt x="1411" y="150"/>
                  </a:cubicBezTo>
                  <a:cubicBezTo>
                    <a:pt x="1388" y="150"/>
                    <a:pt x="1388" y="150"/>
                    <a:pt x="1388" y="150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6"/>
                    <a:pt x="1294" y="156"/>
                    <a:pt x="1294" y="156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8"/>
                    <a:pt x="1294" y="159"/>
                    <a:pt x="1294" y="159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2"/>
                    <a:pt x="1294" y="163"/>
                    <a:pt x="1294" y="164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3" y="189"/>
                    <a:pt x="1292" y="187"/>
                    <a:pt x="1291" y="186"/>
                  </a:cubicBezTo>
                  <a:cubicBezTo>
                    <a:pt x="1290" y="185"/>
                    <a:pt x="1289" y="183"/>
                    <a:pt x="1288" y="182"/>
                  </a:cubicBezTo>
                  <a:cubicBezTo>
                    <a:pt x="1263" y="150"/>
                    <a:pt x="1263" y="150"/>
                    <a:pt x="1263" y="150"/>
                  </a:cubicBezTo>
                  <a:cubicBezTo>
                    <a:pt x="1250" y="150"/>
                    <a:pt x="1250" y="150"/>
                    <a:pt x="1250" y="150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8"/>
                    <a:pt x="1256" y="159"/>
                    <a:pt x="1256" y="159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2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6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1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0"/>
                    <a:pt x="1263" y="200"/>
                  </a:cubicBezTo>
                  <a:cubicBezTo>
                    <a:pt x="1263" y="199"/>
                    <a:pt x="1263" y="199"/>
                    <a:pt x="1263" y="198"/>
                  </a:cubicBezTo>
                  <a:cubicBezTo>
                    <a:pt x="1263" y="197"/>
                    <a:pt x="1263" y="197"/>
                    <a:pt x="1263" y="196"/>
                  </a:cubicBezTo>
                  <a:cubicBezTo>
                    <a:pt x="1263" y="195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7"/>
                    <a:pt x="1302" y="157"/>
                  </a:cubicBezTo>
                  <a:cubicBezTo>
                    <a:pt x="1302" y="156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0"/>
                    <a:pt x="1306" y="150"/>
                    <a:pt x="1306" y="150"/>
                  </a:cubicBezTo>
                  <a:cubicBezTo>
                    <a:pt x="1288" y="150"/>
                    <a:pt x="1288" y="150"/>
                    <a:pt x="1288" y="150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199"/>
                    <a:pt x="1167" y="199"/>
                    <a:pt x="1167" y="198"/>
                  </a:cubicBezTo>
                  <a:cubicBezTo>
                    <a:pt x="1167" y="197"/>
                    <a:pt x="1167" y="197"/>
                    <a:pt x="1167" y="196"/>
                  </a:cubicBezTo>
                  <a:cubicBezTo>
                    <a:pt x="1168" y="195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7"/>
                    <a:pt x="1168" y="157"/>
                  </a:cubicBezTo>
                  <a:cubicBezTo>
                    <a:pt x="1168" y="156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0"/>
                    <a:pt x="1172" y="150"/>
                    <a:pt x="1172" y="150"/>
                  </a:cubicBezTo>
                  <a:cubicBezTo>
                    <a:pt x="1153" y="150"/>
                    <a:pt x="1153" y="150"/>
                    <a:pt x="1153" y="150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7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7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0"/>
                    <a:pt x="1120" y="150"/>
                    <a:pt x="1120" y="150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6"/>
                    <a:pt x="1108" y="156"/>
                    <a:pt x="1108" y="156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8"/>
                    <a:pt x="1108" y="159"/>
                    <a:pt x="1108" y="159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2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6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1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0"/>
                    <a:pt x="1114" y="200"/>
                  </a:cubicBezTo>
                  <a:cubicBezTo>
                    <a:pt x="1114" y="199"/>
                    <a:pt x="1114" y="199"/>
                    <a:pt x="1114" y="198"/>
                  </a:cubicBezTo>
                  <a:cubicBezTo>
                    <a:pt x="1114" y="197"/>
                    <a:pt x="1114" y="197"/>
                    <a:pt x="1114" y="196"/>
                  </a:cubicBezTo>
                  <a:cubicBezTo>
                    <a:pt x="1114" y="195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2"/>
                    <a:pt x="1117" y="174"/>
                  </a:cubicBezTo>
                  <a:cubicBezTo>
                    <a:pt x="1118" y="176"/>
                    <a:pt x="1118" y="177"/>
                    <a:pt x="1119" y="178"/>
                  </a:cubicBezTo>
                  <a:cubicBezTo>
                    <a:pt x="1119" y="180"/>
                    <a:pt x="1120" y="181"/>
                    <a:pt x="1120" y="181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0"/>
                    <a:pt x="1156" y="172"/>
                  </a:cubicBezTo>
                  <a:cubicBezTo>
                    <a:pt x="1156" y="173"/>
                    <a:pt x="1156" y="174"/>
                    <a:pt x="1156" y="175"/>
                  </a:cubicBezTo>
                  <a:cubicBezTo>
                    <a:pt x="1156" y="176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6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1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0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6"/>
                    <a:pt x="1226" y="156"/>
                    <a:pt x="1226" y="156"/>
                  </a:cubicBezTo>
                  <a:cubicBezTo>
                    <a:pt x="1226" y="156"/>
                    <a:pt x="1226" y="156"/>
                    <a:pt x="1226" y="156"/>
                  </a:cubicBezTo>
                  <a:cubicBezTo>
                    <a:pt x="1226" y="157"/>
                    <a:pt x="1226" y="157"/>
                    <a:pt x="1225" y="158"/>
                  </a:cubicBezTo>
                  <a:cubicBezTo>
                    <a:pt x="1225" y="159"/>
                    <a:pt x="1224" y="159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3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8"/>
                    <a:pt x="1214" y="179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79"/>
                    <a:pt x="1213" y="179"/>
                    <a:pt x="1213" y="178"/>
                  </a:cubicBezTo>
                  <a:cubicBezTo>
                    <a:pt x="1213" y="177"/>
                    <a:pt x="1212" y="176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2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1"/>
                    <a:pt x="1203" y="161"/>
                    <a:pt x="1203" y="160"/>
                  </a:cubicBezTo>
                  <a:cubicBezTo>
                    <a:pt x="1203" y="160"/>
                    <a:pt x="1203" y="159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0"/>
                    <a:pt x="1208" y="150"/>
                    <a:pt x="1208" y="150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6"/>
                    <a:pt x="1189" y="156"/>
                    <a:pt x="1189" y="156"/>
                  </a:cubicBezTo>
                  <a:cubicBezTo>
                    <a:pt x="1189" y="157"/>
                    <a:pt x="1189" y="157"/>
                    <a:pt x="1189" y="158"/>
                  </a:cubicBezTo>
                  <a:cubicBezTo>
                    <a:pt x="1189" y="159"/>
                    <a:pt x="1189" y="159"/>
                    <a:pt x="1190" y="160"/>
                  </a:cubicBezTo>
                  <a:cubicBezTo>
                    <a:pt x="1190" y="161"/>
                    <a:pt x="1190" y="161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6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1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0"/>
                    <a:pt x="1218" y="200"/>
                  </a:cubicBezTo>
                  <a:cubicBezTo>
                    <a:pt x="1218" y="199"/>
                    <a:pt x="1218" y="199"/>
                    <a:pt x="1218" y="198"/>
                  </a:cubicBezTo>
                  <a:cubicBezTo>
                    <a:pt x="1218" y="197"/>
                    <a:pt x="1218" y="197"/>
                    <a:pt x="1218" y="196"/>
                  </a:cubicBezTo>
                  <a:cubicBezTo>
                    <a:pt x="1218" y="195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4"/>
                    <a:pt x="1229" y="164"/>
                    <a:pt x="1229" y="164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7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0"/>
                    <a:pt x="1238" y="150"/>
                    <a:pt x="1238" y="150"/>
                  </a:cubicBezTo>
                  <a:cubicBezTo>
                    <a:pt x="1220" y="150"/>
                    <a:pt x="1220" y="150"/>
                    <a:pt x="1220" y="150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7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1"/>
                  </a:cubicBezTo>
                  <a:cubicBezTo>
                    <a:pt x="1352" y="151"/>
                    <a:pt x="1348" y="150"/>
                    <a:pt x="1345" y="150"/>
                  </a:cubicBezTo>
                  <a:cubicBezTo>
                    <a:pt x="1321" y="150"/>
                    <a:pt x="1321" y="150"/>
                    <a:pt x="1321" y="150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6"/>
                    <a:pt x="1327" y="156"/>
                    <a:pt x="1327" y="156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8"/>
                    <a:pt x="1327" y="159"/>
                    <a:pt x="1327" y="159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2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6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1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89"/>
                    <a:pt x="1375" y="187"/>
                    <a:pt x="1375" y="185"/>
                  </a:cubicBezTo>
                  <a:cubicBezTo>
                    <a:pt x="1376" y="183"/>
                    <a:pt x="1376" y="180"/>
                    <a:pt x="1376" y="178"/>
                  </a:cubicBezTo>
                  <a:cubicBezTo>
                    <a:pt x="1376" y="176"/>
                    <a:pt x="1376" y="174"/>
                    <a:pt x="1375" y="171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0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199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0"/>
                    <a:pt x="1339" y="200"/>
                  </a:cubicBezTo>
                  <a:cubicBezTo>
                    <a:pt x="1339" y="199"/>
                    <a:pt x="1339" y="199"/>
                    <a:pt x="1339" y="198"/>
                  </a:cubicBezTo>
                  <a:cubicBezTo>
                    <a:pt x="1339" y="197"/>
                    <a:pt x="1339" y="197"/>
                    <a:pt x="1339" y="196"/>
                  </a:cubicBezTo>
                  <a:cubicBezTo>
                    <a:pt x="1339" y="195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7"/>
                    <a:pt x="1340" y="157"/>
                  </a:cubicBezTo>
                  <a:cubicBezTo>
                    <a:pt x="1341" y="156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6"/>
                    <a:pt x="1352" y="157"/>
                  </a:cubicBezTo>
                  <a:cubicBezTo>
                    <a:pt x="1355" y="158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5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6"/>
                    <a:pt x="1535" y="156"/>
                    <a:pt x="1535" y="156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8"/>
                    <a:pt x="1535" y="159"/>
                    <a:pt x="1535" y="159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2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7"/>
                    <a:pt x="1514" y="157"/>
                  </a:cubicBezTo>
                  <a:cubicBezTo>
                    <a:pt x="1515" y="156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0"/>
                    <a:pt x="1519" y="150"/>
                    <a:pt x="1519" y="150"/>
                  </a:cubicBezTo>
                  <a:cubicBezTo>
                    <a:pt x="1495" y="150"/>
                    <a:pt x="1495" y="150"/>
                    <a:pt x="1495" y="150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6"/>
                    <a:pt x="1501" y="156"/>
                    <a:pt x="1501" y="156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8"/>
                    <a:pt x="1501" y="159"/>
                    <a:pt x="1501" y="159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2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6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1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0"/>
                    <a:pt x="1513" y="200"/>
                  </a:cubicBezTo>
                  <a:cubicBezTo>
                    <a:pt x="1513" y="199"/>
                    <a:pt x="1513" y="199"/>
                    <a:pt x="1513" y="198"/>
                  </a:cubicBezTo>
                  <a:cubicBezTo>
                    <a:pt x="1513" y="197"/>
                    <a:pt x="1513" y="197"/>
                    <a:pt x="1513" y="196"/>
                  </a:cubicBezTo>
                  <a:cubicBezTo>
                    <a:pt x="1513" y="195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6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1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0"/>
                    <a:pt x="1547" y="200"/>
                  </a:cubicBezTo>
                  <a:cubicBezTo>
                    <a:pt x="1547" y="199"/>
                    <a:pt x="1547" y="199"/>
                    <a:pt x="1547" y="198"/>
                  </a:cubicBezTo>
                  <a:cubicBezTo>
                    <a:pt x="1547" y="197"/>
                    <a:pt x="1547" y="197"/>
                    <a:pt x="1547" y="196"/>
                  </a:cubicBezTo>
                  <a:cubicBezTo>
                    <a:pt x="1547" y="195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7"/>
                    <a:pt x="1548" y="157"/>
                  </a:cubicBezTo>
                  <a:cubicBezTo>
                    <a:pt x="1549" y="156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0"/>
                    <a:pt x="1553" y="150"/>
                    <a:pt x="1553" y="150"/>
                  </a:cubicBezTo>
                  <a:cubicBezTo>
                    <a:pt x="1529" y="150"/>
                    <a:pt x="1529" y="150"/>
                    <a:pt x="1529" y="150"/>
                  </a:cubicBezTo>
                  <a:lnTo>
                    <a:pt x="1529" y="157"/>
                  </a:lnTo>
                  <a:close/>
                  <a:moveTo>
                    <a:pt x="1674" y="150"/>
                  </a:moveTo>
                  <a:cubicBezTo>
                    <a:pt x="1625" y="150"/>
                    <a:pt x="1625" y="150"/>
                    <a:pt x="1625" y="150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4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6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1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0"/>
                    <a:pt x="1655" y="200"/>
                  </a:cubicBezTo>
                  <a:cubicBezTo>
                    <a:pt x="1655" y="199"/>
                    <a:pt x="1655" y="199"/>
                    <a:pt x="1655" y="198"/>
                  </a:cubicBezTo>
                  <a:cubicBezTo>
                    <a:pt x="1655" y="197"/>
                    <a:pt x="1655" y="197"/>
                    <a:pt x="1655" y="196"/>
                  </a:cubicBezTo>
                  <a:cubicBezTo>
                    <a:pt x="1655" y="195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4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0"/>
                  </a:lnTo>
                  <a:close/>
                  <a:moveTo>
                    <a:pt x="1606" y="195"/>
                  </a:moveTo>
                  <a:cubicBezTo>
                    <a:pt x="1605" y="196"/>
                    <a:pt x="1604" y="198"/>
                    <a:pt x="1603" y="198"/>
                  </a:cubicBezTo>
                  <a:cubicBezTo>
                    <a:pt x="1603" y="199"/>
                    <a:pt x="1602" y="200"/>
                    <a:pt x="1600" y="200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0"/>
                    <a:pt x="1586" y="200"/>
                  </a:cubicBezTo>
                  <a:cubicBezTo>
                    <a:pt x="1586" y="199"/>
                    <a:pt x="1586" y="199"/>
                    <a:pt x="1586" y="198"/>
                  </a:cubicBezTo>
                  <a:cubicBezTo>
                    <a:pt x="1586" y="197"/>
                    <a:pt x="1586" y="197"/>
                    <a:pt x="1586" y="196"/>
                  </a:cubicBezTo>
                  <a:cubicBezTo>
                    <a:pt x="1586" y="195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1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7"/>
                    <a:pt x="1588" y="157"/>
                  </a:cubicBezTo>
                  <a:cubicBezTo>
                    <a:pt x="1588" y="156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6"/>
                    <a:pt x="1600" y="157"/>
                    <a:pt x="1601" y="158"/>
                  </a:cubicBezTo>
                  <a:cubicBezTo>
                    <a:pt x="1602" y="158"/>
                    <a:pt x="1603" y="159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0"/>
                    <a:pt x="1609" y="150"/>
                    <a:pt x="1609" y="150"/>
                  </a:cubicBezTo>
                  <a:cubicBezTo>
                    <a:pt x="1569" y="150"/>
                    <a:pt x="1569" y="150"/>
                    <a:pt x="1569" y="150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6"/>
                    <a:pt x="1575" y="156"/>
                    <a:pt x="1575" y="156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8"/>
                    <a:pt x="1575" y="159"/>
                    <a:pt x="1575" y="159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2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6"/>
                    <a:pt x="1574" y="198"/>
                    <a:pt x="1574" y="199"/>
                  </a:cubicBezTo>
                  <a:cubicBezTo>
                    <a:pt x="1574" y="200"/>
                    <a:pt x="1573" y="200"/>
                    <a:pt x="1573" y="201"/>
                  </a:cubicBezTo>
                  <a:cubicBezTo>
                    <a:pt x="1572" y="201"/>
                    <a:pt x="1572" y="201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89"/>
                    <a:pt x="1612" y="189"/>
                    <a:pt x="1612" y="189"/>
                  </a:cubicBezTo>
                  <a:cubicBezTo>
                    <a:pt x="1607" y="189"/>
                    <a:pt x="1607" y="189"/>
                    <a:pt x="1607" y="189"/>
                  </a:cubicBezTo>
                  <a:cubicBezTo>
                    <a:pt x="1607" y="192"/>
                    <a:pt x="1606" y="193"/>
                    <a:pt x="1606" y="195"/>
                  </a:cubicBezTo>
                  <a:close/>
                  <a:moveTo>
                    <a:pt x="984" y="150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4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6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1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0"/>
                    <a:pt x="1014" y="200"/>
                  </a:cubicBezTo>
                  <a:cubicBezTo>
                    <a:pt x="1014" y="199"/>
                    <a:pt x="1014" y="199"/>
                    <a:pt x="1014" y="198"/>
                  </a:cubicBezTo>
                  <a:cubicBezTo>
                    <a:pt x="1014" y="197"/>
                    <a:pt x="1014" y="197"/>
                    <a:pt x="1014" y="196"/>
                  </a:cubicBezTo>
                  <a:cubicBezTo>
                    <a:pt x="1014" y="195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4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0"/>
                    <a:pt x="1033" y="150"/>
                    <a:pt x="1033" y="150"/>
                  </a:cubicBezTo>
                  <a:lnTo>
                    <a:pt x="984" y="150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7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0"/>
                    <a:pt x="840" y="51"/>
                    <a:pt x="840" y="52"/>
                  </a:cubicBezTo>
                  <a:cubicBezTo>
                    <a:pt x="839" y="53"/>
                    <a:pt x="839" y="53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6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7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0"/>
                    <a:pt x="802" y="51"/>
                    <a:pt x="802" y="52"/>
                  </a:cubicBezTo>
                  <a:cubicBezTo>
                    <a:pt x="802" y="53"/>
                    <a:pt x="802" y="53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0"/>
                    <a:pt x="801" y="91"/>
                  </a:cubicBezTo>
                  <a:cubicBezTo>
                    <a:pt x="800" y="91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1"/>
                    <a:pt x="809" y="91"/>
                    <a:pt x="809" y="91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8"/>
                  </a:cubicBezTo>
                  <a:cubicBezTo>
                    <a:pt x="809" y="88"/>
                    <a:pt x="809" y="87"/>
                    <a:pt x="809" y="86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1"/>
                    <a:pt x="812" y="63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1"/>
                    <a:pt x="846" y="50"/>
                    <a:pt x="847" y="49"/>
                  </a:cubicBezTo>
                  <a:cubicBezTo>
                    <a:pt x="847" y="48"/>
                    <a:pt x="847" y="48"/>
                    <a:pt x="848" y="47"/>
                  </a:cubicBezTo>
                  <a:cubicBezTo>
                    <a:pt x="848" y="47"/>
                    <a:pt x="849" y="46"/>
                    <a:pt x="850" y="46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89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6"/>
                    <a:pt x="909" y="86"/>
                    <a:pt x="909" y="85"/>
                  </a:cubicBezTo>
                  <a:cubicBezTo>
                    <a:pt x="909" y="84"/>
                    <a:pt x="909" y="84"/>
                    <a:pt x="909" y="83"/>
                  </a:cubicBezTo>
                  <a:cubicBezTo>
                    <a:pt x="891" y="39"/>
                    <a:pt x="891" y="39"/>
                    <a:pt x="891" y="39"/>
                  </a:cubicBezTo>
                  <a:cubicBezTo>
                    <a:pt x="886" y="39"/>
                    <a:pt x="886" y="39"/>
                    <a:pt x="886" y="39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7"/>
                    <a:pt x="862" y="97"/>
                    <a:pt x="862" y="97"/>
                  </a:cubicBezTo>
                  <a:cubicBezTo>
                    <a:pt x="879" y="97"/>
                    <a:pt x="879" y="97"/>
                    <a:pt x="879" y="97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8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5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0"/>
                    <a:pt x="895" y="80"/>
                    <a:pt x="895" y="80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6"/>
                    <a:pt x="897" y="87"/>
                  </a:cubicBezTo>
                  <a:cubicBezTo>
                    <a:pt x="898" y="88"/>
                    <a:pt x="898" y="88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7"/>
                    <a:pt x="894" y="97"/>
                    <a:pt x="894" y="97"/>
                  </a:cubicBezTo>
                  <a:cubicBezTo>
                    <a:pt x="916" y="97"/>
                    <a:pt x="916" y="97"/>
                    <a:pt x="916" y="97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1"/>
                    <a:pt x="911" y="91"/>
                    <a:pt x="911" y="91"/>
                  </a:cubicBezTo>
                  <a:cubicBezTo>
                    <a:pt x="911" y="91"/>
                    <a:pt x="911" y="90"/>
                    <a:pt x="911" y="89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59"/>
                    <a:pt x="885" y="58"/>
                  </a:cubicBezTo>
                  <a:cubicBezTo>
                    <a:pt x="886" y="56"/>
                    <a:pt x="886" y="54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6"/>
                    <a:pt x="894" y="156"/>
                    <a:pt x="894" y="156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8"/>
                    <a:pt x="894" y="159"/>
                    <a:pt x="894" y="159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2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7"/>
                    <a:pt x="873" y="157"/>
                  </a:cubicBezTo>
                  <a:cubicBezTo>
                    <a:pt x="873" y="156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0"/>
                    <a:pt x="877" y="150"/>
                    <a:pt x="877" y="150"/>
                  </a:cubicBezTo>
                  <a:cubicBezTo>
                    <a:pt x="854" y="150"/>
                    <a:pt x="854" y="150"/>
                    <a:pt x="854" y="150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6"/>
                    <a:pt x="860" y="156"/>
                    <a:pt x="860" y="156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8"/>
                    <a:pt x="860" y="159"/>
                    <a:pt x="860" y="159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2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6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1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0"/>
                    <a:pt x="871" y="200"/>
                  </a:cubicBezTo>
                  <a:cubicBezTo>
                    <a:pt x="871" y="199"/>
                    <a:pt x="871" y="199"/>
                    <a:pt x="871" y="198"/>
                  </a:cubicBezTo>
                  <a:cubicBezTo>
                    <a:pt x="871" y="197"/>
                    <a:pt x="871" y="197"/>
                    <a:pt x="871" y="196"/>
                  </a:cubicBezTo>
                  <a:cubicBezTo>
                    <a:pt x="871" y="195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6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1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0"/>
                    <a:pt x="905" y="200"/>
                  </a:cubicBezTo>
                  <a:cubicBezTo>
                    <a:pt x="905" y="199"/>
                    <a:pt x="905" y="199"/>
                    <a:pt x="905" y="198"/>
                  </a:cubicBezTo>
                  <a:cubicBezTo>
                    <a:pt x="905" y="197"/>
                    <a:pt x="905" y="197"/>
                    <a:pt x="905" y="196"/>
                  </a:cubicBezTo>
                  <a:cubicBezTo>
                    <a:pt x="905" y="195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7"/>
                    <a:pt x="907" y="157"/>
                  </a:cubicBezTo>
                  <a:cubicBezTo>
                    <a:pt x="907" y="156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0"/>
                    <a:pt x="911" y="150"/>
                    <a:pt x="911" y="150"/>
                  </a:cubicBezTo>
                  <a:cubicBezTo>
                    <a:pt x="888" y="150"/>
                    <a:pt x="888" y="150"/>
                    <a:pt x="888" y="150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199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8"/>
                    <a:pt x="827" y="188"/>
                    <a:pt x="827" y="188"/>
                  </a:cubicBezTo>
                  <a:cubicBezTo>
                    <a:pt x="827" y="187"/>
                    <a:pt x="826" y="186"/>
                    <a:pt x="825" y="185"/>
                  </a:cubicBezTo>
                  <a:cubicBezTo>
                    <a:pt x="824" y="184"/>
                    <a:pt x="823" y="184"/>
                    <a:pt x="822" y="183"/>
                  </a:cubicBezTo>
                  <a:cubicBezTo>
                    <a:pt x="822" y="183"/>
                    <a:pt x="822" y="183"/>
                    <a:pt x="822" y="183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8"/>
                    <a:pt x="833" y="177"/>
                  </a:cubicBezTo>
                  <a:cubicBezTo>
                    <a:pt x="834" y="175"/>
                    <a:pt x="835" y="174"/>
                    <a:pt x="835" y="172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1"/>
                    <a:pt x="834" y="159"/>
                  </a:cubicBezTo>
                  <a:cubicBezTo>
                    <a:pt x="833" y="157"/>
                    <a:pt x="832" y="155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0"/>
                    <a:pt x="813" y="150"/>
                  </a:cubicBezTo>
                  <a:cubicBezTo>
                    <a:pt x="790" y="150"/>
                    <a:pt x="790" y="150"/>
                    <a:pt x="790" y="150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6"/>
                    <a:pt x="796" y="156"/>
                    <a:pt x="796" y="156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8"/>
                    <a:pt x="796" y="159"/>
                    <a:pt x="796" y="159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2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6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1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0"/>
                    <a:pt x="807" y="199"/>
                    <a:pt x="807" y="198"/>
                  </a:cubicBezTo>
                  <a:cubicBezTo>
                    <a:pt x="807" y="197"/>
                    <a:pt x="807" y="195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6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1"/>
                    <a:pt x="823" y="203"/>
                    <a:pt x="824" y="204"/>
                  </a:cubicBezTo>
                  <a:cubicBezTo>
                    <a:pt x="825" y="205"/>
                    <a:pt x="826" y="206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1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6"/>
                  </a:moveTo>
                  <a:cubicBezTo>
                    <a:pt x="820" y="177"/>
                    <a:pt x="819" y="178"/>
                    <a:pt x="817" y="179"/>
                  </a:cubicBezTo>
                  <a:cubicBezTo>
                    <a:pt x="815" y="179"/>
                    <a:pt x="814" y="179"/>
                    <a:pt x="811" y="179"/>
                  </a:cubicBezTo>
                  <a:cubicBezTo>
                    <a:pt x="811" y="179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2"/>
                    <a:pt x="807" y="162"/>
                    <a:pt x="807" y="162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7"/>
                    <a:pt x="809" y="157"/>
                  </a:cubicBezTo>
                  <a:cubicBezTo>
                    <a:pt x="809" y="157"/>
                    <a:pt x="810" y="156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6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0"/>
                    <a:pt x="823" y="161"/>
                    <a:pt x="823" y="163"/>
                  </a:cubicBezTo>
                  <a:cubicBezTo>
                    <a:pt x="824" y="164"/>
                    <a:pt x="824" y="165"/>
                    <a:pt x="824" y="167"/>
                  </a:cubicBezTo>
                  <a:cubicBezTo>
                    <a:pt x="824" y="169"/>
                    <a:pt x="824" y="171"/>
                    <a:pt x="823" y="172"/>
                  </a:cubicBezTo>
                  <a:cubicBezTo>
                    <a:pt x="823" y="174"/>
                    <a:pt x="822" y="175"/>
                    <a:pt x="821" y="176"/>
                  </a:cubicBezTo>
                  <a:close/>
                  <a:moveTo>
                    <a:pt x="1085" y="183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7"/>
                  </a:cubicBezTo>
                  <a:cubicBezTo>
                    <a:pt x="1077" y="176"/>
                    <a:pt x="1075" y="176"/>
                    <a:pt x="1074" y="175"/>
                  </a:cubicBezTo>
                  <a:cubicBezTo>
                    <a:pt x="1072" y="174"/>
                    <a:pt x="1071" y="174"/>
                    <a:pt x="1070" y="173"/>
                  </a:cubicBezTo>
                  <a:cubicBezTo>
                    <a:pt x="1067" y="172"/>
                    <a:pt x="1065" y="171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7"/>
                    <a:pt x="1058" y="166"/>
                    <a:pt x="1057" y="165"/>
                  </a:cubicBezTo>
                  <a:cubicBezTo>
                    <a:pt x="1057" y="164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8"/>
                    <a:pt x="1058" y="158"/>
                    <a:pt x="1059" y="157"/>
                  </a:cubicBezTo>
                  <a:cubicBezTo>
                    <a:pt x="1060" y="156"/>
                    <a:pt x="1061" y="156"/>
                    <a:pt x="1062" y="155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8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2"/>
                    <a:pt x="1077" y="152"/>
                    <a:pt x="1075" y="151"/>
                  </a:cubicBezTo>
                  <a:cubicBezTo>
                    <a:pt x="1074" y="151"/>
                    <a:pt x="1073" y="150"/>
                    <a:pt x="1072" y="150"/>
                  </a:cubicBezTo>
                  <a:cubicBezTo>
                    <a:pt x="1071" y="150"/>
                    <a:pt x="1069" y="150"/>
                    <a:pt x="1068" y="149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49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2"/>
                    <a:pt x="1051" y="153"/>
                    <a:pt x="1050" y="154"/>
                  </a:cubicBezTo>
                  <a:cubicBezTo>
                    <a:pt x="1049" y="155"/>
                    <a:pt x="1048" y="156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2"/>
                    <a:pt x="1046" y="163"/>
                    <a:pt x="1046" y="165"/>
                  </a:cubicBezTo>
                  <a:cubicBezTo>
                    <a:pt x="1046" y="167"/>
                    <a:pt x="1046" y="170"/>
                    <a:pt x="1047" y="172"/>
                  </a:cubicBezTo>
                  <a:cubicBezTo>
                    <a:pt x="1048" y="174"/>
                    <a:pt x="1050" y="175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2"/>
                    <a:pt x="1062" y="184"/>
                    <a:pt x="1064" y="185"/>
                  </a:cubicBezTo>
                  <a:cubicBezTo>
                    <a:pt x="1066" y="185"/>
                    <a:pt x="1067" y="186"/>
                    <a:pt x="1069" y="186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89"/>
                    <a:pt x="1075" y="190"/>
                    <a:pt x="1076" y="191"/>
                  </a:cubicBezTo>
                  <a:cubicBezTo>
                    <a:pt x="1077" y="192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0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2"/>
                    <a:pt x="1069" y="203"/>
                    <a:pt x="1067" y="203"/>
                  </a:cubicBezTo>
                  <a:cubicBezTo>
                    <a:pt x="1066" y="203"/>
                    <a:pt x="1064" y="202"/>
                    <a:pt x="1062" y="202"/>
                  </a:cubicBezTo>
                  <a:cubicBezTo>
                    <a:pt x="1060" y="201"/>
                    <a:pt x="1059" y="200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7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8"/>
                    <a:pt x="1066" y="208"/>
                    <a:pt x="1067" y="208"/>
                  </a:cubicBezTo>
                  <a:cubicBezTo>
                    <a:pt x="1070" y="208"/>
                    <a:pt x="1073" y="208"/>
                    <a:pt x="1076" y="207"/>
                  </a:cubicBezTo>
                  <a:cubicBezTo>
                    <a:pt x="1078" y="206"/>
                    <a:pt x="1081" y="205"/>
                    <a:pt x="1082" y="204"/>
                  </a:cubicBezTo>
                  <a:cubicBezTo>
                    <a:pt x="1084" y="202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0"/>
                    <a:pt x="1088" y="189"/>
                    <a:pt x="1087" y="187"/>
                  </a:cubicBezTo>
                  <a:cubicBezTo>
                    <a:pt x="1087" y="186"/>
                    <a:pt x="1086" y="184"/>
                    <a:pt x="1085" y="183"/>
                  </a:cubicBezTo>
                  <a:close/>
                  <a:moveTo>
                    <a:pt x="781" y="55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1"/>
                    <a:pt x="765" y="41"/>
                  </a:cubicBezTo>
                  <a:cubicBezTo>
                    <a:pt x="762" y="40"/>
                    <a:pt x="759" y="39"/>
                    <a:pt x="756" y="39"/>
                  </a:cubicBezTo>
                  <a:cubicBezTo>
                    <a:pt x="753" y="39"/>
                    <a:pt x="750" y="40"/>
                    <a:pt x="747" y="41"/>
                  </a:cubicBezTo>
                  <a:cubicBezTo>
                    <a:pt x="744" y="41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5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4"/>
                    <a:pt x="727" y="67"/>
                    <a:pt x="727" y="69"/>
                  </a:cubicBezTo>
                  <a:cubicBezTo>
                    <a:pt x="727" y="71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7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8"/>
                    <a:pt x="752" y="99"/>
                    <a:pt x="755" y="99"/>
                  </a:cubicBezTo>
                  <a:cubicBezTo>
                    <a:pt x="759" y="99"/>
                    <a:pt x="762" y="98"/>
                    <a:pt x="764" y="97"/>
                  </a:cubicBezTo>
                  <a:cubicBezTo>
                    <a:pt x="767" y="97"/>
                    <a:pt x="769" y="95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8"/>
                    <a:pt x="783" y="76"/>
                  </a:cubicBezTo>
                  <a:cubicBezTo>
                    <a:pt x="784" y="74"/>
                    <a:pt x="784" y="71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5"/>
                  </a:cubicBezTo>
                  <a:close/>
                  <a:moveTo>
                    <a:pt x="771" y="76"/>
                  </a:moveTo>
                  <a:cubicBezTo>
                    <a:pt x="771" y="77"/>
                    <a:pt x="770" y="79"/>
                    <a:pt x="770" y="81"/>
                  </a:cubicBezTo>
                  <a:cubicBezTo>
                    <a:pt x="769" y="82"/>
                    <a:pt x="769" y="84"/>
                    <a:pt x="768" y="85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0"/>
                    <a:pt x="763" y="91"/>
                    <a:pt x="761" y="92"/>
                  </a:cubicBezTo>
                  <a:cubicBezTo>
                    <a:pt x="760" y="92"/>
                    <a:pt x="758" y="93"/>
                    <a:pt x="756" y="93"/>
                  </a:cubicBezTo>
                  <a:cubicBezTo>
                    <a:pt x="754" y="93"/>
                    <a:pt x="752" y="92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7"/>
                    <a:pt x="744" y="86"/>
                    <a:pt x="744" y="84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5"/>
                    <a:pt x="740" y="73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6"/>
                    <a:pt x="740" y="65"/>
                    <a:pt x="740" y="63"/>
                  </a:cubicBezTo>
                  <a:cubicBezTo>
                    <a:pt x="741" y="61"/>
                    <a:pt x="741" y="59"/>
                    <a:pt x="741" y="58"/>
                  </a:cubicBezTo>
                  <a:cubicBezTo>
                    <a:pt x="742" y="56"/>
                    <a:pt x="742" y="54"/>
                    <a:pt x="743" y="53"/>
                  </a:cubicBezTo>
                  <a:cubicBezTo>
                    <a:pt x="744" y="51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6"/>
                  </a:cubicBezTo>
                  <a:cubicBezTo>
                    <a:pt x="751" y="46"/>
                    <a:pt x="753" y="45"/>
                    <a:pt x="755" y="45"/>
                  </a:cubicBezTo>
                  <a:cubicBezTo>
                    <a:pt x="758" y="45"/>
                    <a:pt x="760" y="46"/>
                    <a:pt x="762" y="47"/>
                  </a:cubicBezTo>
                  <a:cubicBezTo>
                    <a:pt x="764" y="48"/>
                    <a:pt x="766" y="50"/>
                    <a:pt x="767" y="52"/>
                  </a:cubicBezTo>
                  <a:cubicBezTo>
                    <a:pt x="769" y="55"/>
                    <a:pt x="770" y="57"/>
                    <a:pt x="770" y="60"/>
                  </a:cubicBezTo>
                  <a:cubicBezTo>
                    <a:pt x="771" y="63"/>
                    <a:pt x="771" y="67"/>
                    <a:pt x="771" y="70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6"/>
                    <a:pt x="964" y="198"/>
                    <a:pt x="963" y="198"/>
                  </a:cubicBezTo>
                  <a:cubicBezTo>
                    <a:pt x="962" y="199"/>
                    <a:pt x="961" y="200"/>
                    <a:pt x="960" y="200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0"/>
                    <a:pt x="945" y="200"/>
                  </a:cubicBezTo>
                  <a:cubicBezTo>
                    <a:pt x="945" y="199"/>
                    <a:pt x="945" y="199"/>
                    <a:pt x="945" y="198"/>
                  </a:cubicBezTo>
                  <a:cubicBezTo>
                    <a:pt x="946" y="197"/>
                    <a:pt x="946" y="197"/>
                    <a:pt x="946" y="196"/>
                  </a:cubicBezTo>
                  <a:cubicBezTo>
                    <a:pt x="946" y="195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1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7"/>
                    <a:pt x="947" y="157"/>
                  </a:cubicBezTo>
                  <a:cubicBezTo>
                    <a:pt x="947" y="156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6"/>
                    <a:pt x="960" y="157"/>
                    <a:pt x="960" y="158"/>
                  </a:cubicBezTo>
                  <a:cubicBezTo>
                    <a:pt x="961" y="158"/>
                    <a:pt x="962" y="159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0"/>
                    <a:pt x="969" y="150"/>
                    <a:pt x="969" y="150"/>
                  </a:cubicBezTo>
                  <a:cubicBezTo>
                    <a:pt x="928" y="150"/>
                    <a:pt x="928" y="150"/>
                    <a:pt x="928" y="150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6"/>
                    <a:pt x="934" y="156"/>
                    <a:pt x="934" y="156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8"/>
                    <a:pt x="934" y="159"/>
                    <a:pt x="934" y="159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2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6"/>
                    <a:pt x="934" y="198"/>
                    <a:pt x="933" y="199"/>
                  </a:cubicBezTo>
                  <a:cubicBezTo>
                    <a:pt x="933" y="200"/>
                    <a:pt x="933" y="200"/>
                    <a:pt x="932" y="201"/>
                  </a:cubicBezTo>
                  <a:cubicBezTo>
                    <a:pt x="932" y="201"/>
                    <a:pt x="931" y="201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89"/>
                    <a:pt x="971" y="189"/>
                    <a:pt x="971" y="189"/>
                  </a:cubicBezTo>
                  <a:cubicBezTo>
                    <a:pt x="966" y="189"/>
                    <a:pt x="966" y="189"/>
                    <a:pt x="966" y="189"/>
                  </a:cubicBezTo>
                  <a:cubicBezTo>
                    <a:pt x="966" y="192"/>
                    <a:pt x="966" y="193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8"/>
                  </a:cubicBezTo>
                  <a:cubicBezTo>
                    <a:pt x="945" y="88"/>
                    <a:pt x="946" y="87"/>
                    <a:pt x="946" y="86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1"/>
                    <a:pt x="946" y="50"/>
                    <a:pt x="946" y="49"/>
                  </a:cubicBezTo>
                  <a:cubicBezTo>
                    <a:pt x="946" y="48"/>
                    <a:pt x="947" y="48"/>
                    <a:pt x="947" y="47"/>
                  </a:cubicBezTo>
                  <a:cubicBezTo>
                    <a:pt x="948" y="47"/>
                    <a:pt x="948" y="46"/>
                    <a:pt x="949" y="46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7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0"/>
                    <a:pt x="934" y="51"/>
                    <a:pt x="934" y="52"/>
                  </a:cubicBezTo>
                  <a:cubicBezTo>
                    <a:pt x="934" y="53"/>
                    <a:pt x="934" y="53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1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7"/>
                    <a:pt x="928" y="97"/>
                    <a:pt x="928" y="97"/>
                  </a:cubicBezTo>
                  <a:cubicBezTo>
                    <a:pt x="971" y="97"/>
                    <a:pt x="971" y="97"/>
                    <a:pt x="971" y="97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2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06FA867-C5B1-43AE-A6A7-3C0962E69C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320"/>
              <a:ext cx="337" cy="256"/>
            </a:xfrm>
            <a:custGeom>
              <a:avLst/>
              <a:gdLst>
                <a:gd name="T0" fmla="*/ 76 w 337"/>
                <a:gd name="T1" fmla="*/ 211 h 256"/>
                <a:gd name="T2" fmla="*/ 108 w 337"/>
                <a:gd name="T3" fmla="*/ 227 h 256"/>
                <a:gd name="T4" fmla="*/ 108 w 337"/>
                <a:gd name="T5" fmla="*/ 0 h 256"/>
                <a:gd name="T6" fmla="*/ 76 w 337"/>
                <a:gd name="T7" fmla="*/ 0 h 256"/>
                <a:gd name="T8" fmla="*/ 76 w 337"/>
                <a:gd name="T9" fmla="*/ 211 h 256"/>
                <a:gd name="T10" fmla="*/ 0 w 337"/>
                <a:gd name="T11" fmla="*/ 171 h 256"/>
                <a:gd name="T12" fmla="*/ 33 w 337"/>
                <a:gd name="T13" fmla="*/ 188 h 256"/>
                <a:gd name="T14" fmla="*/ 33 w 337"/>
                <a:gd name="T15" fmla="*/ 0 h 256"/>
                <a:gd name="T16" fmla="*/ 0 w 337"/>
                <a:gd name="T17" fmla="*/ 0 h 256"/>
                <a:gd name="T18" fmla="*/ 0 w 337"/>
                <a:gd name="T19" fmla="*/ 171 h 256"/>
                <a:gd name="T20" fmla="*/ 151 w 337"/>
                <a:gd name="T21" fmla="*/ 248 h 256"/>
                <a:gd name="T22" fmla="*/ 168 w 337"/>
                <a:gd name="T23" fmla="*/ 256 h 256"/>
                <a:gd name="T24" fmla="*/ 186 w 337"/>
                <a:gd name="T25" fmla="*/ 248 h 256"/>
                <a:gd name="T26" fmla="*/ 186 w 337"/>
                <a:gd name="T27" fmla="*/ 0 h 256"/>
                <a:gd name="T28" fmla="*/ 151 w 337"/>
                <a:gd name="T29" fmla="*/ 0 h 256"/>
                <a:gd name="T30" fmla="*/ 151 w 337"/>
                <a:gd name="T31" fmla="*/ 248 h 256"/>
                <a:gd name="T32" fmla="*/ 229 w 337"/>
                <a:gd name="T33" fmla="*/ 227 h 256"/>
                <a:gd name="T34" fmla="*/ 262 w 337"/>
                <a:gd name="T35" fmla="*/ 211 h 256"/>
                <a:gd name="T36" fmla="*/ 262 w 337"/>
                <a:gd name="T37" fmla="*/ 0 h 256"/>
                <a:gd name="T38" fmla="*/ 229 w 337"/>
                <a:gd name="T39" fmla="*/ 0 h 256"/>
                <a:gd name="T40" fmla="*/ 229 w 337"/>
                <a:gd name="T41" fmla="*/ 227 h 256"/>
                <a:gd name="T42" fmla="*/ 304 w 337"/>
                <a:gd name="T43" fmla="*/ 0 h 256"/>
                <a:gd name="T44" fmla="*/ 304 w 337"/>
                <a:gd name="T45" fmla="*/ 188 h 256"/>
                <a:gd name="T46" fmla="*/ 337 w 337"/>
                <a:gd name="T47" fmla="*/ 171 h 256"/>
                <a:gd name="T48" fmla="*/ 337 w 337"/>
                <a:gd name="T49" fmla="*/ 0 h 256"/>
                <a:gd name="T50" fmla="*/ 304 w 337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6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1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1"/>
                  </a:lnTo>
                  <a:close/>
                  <a:moveTo>
                    <a:pt x="151" y="248"/>
                  </a:moveTo>
                  <a:lnTo>
                    <a:pt x="168" y="256"/>
                  </a:lnTo>
                  <a:lnTo>
                    <a:pt x="186" y="248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48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1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</p:grpSp>
      <p:grpSp>
        <p:nvGrpSpPr>
          <p:cNvPr id="159" name="Group 87">
            <a:extLst>
              <a:ext uri="{FF2B5EF4-FFF2-40B4-BE49-F238E27FC236}">
                <a16:creationId xmlns:a16="http://schemas.microsoft.com/office/drawing/2014/main" xmlns="" id="{1010D275-4881-446C-BC07-633C2B78A15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0069" y="3829079"/>
            <a:ext cx="11464679" cy="2685936"/>
            <a:chOff x="396" y="2774"/>
            <a:chExt cx="14963" cy="4067"/>
          </a:xfrm>
        </p:grpSpPr>
        <p:sp>
          <p:nvSpPr>
            <p:cNvPr id="163" name="Freeform 90">
              <a:extLst>
                <a:ext uri="{FF2B5EF4-FFF2-40B4-BE49-F238E27FC236}">
                  <a16:creationId xmlns:a16="http://schemas.microsoft.com/office/drawing/2014/main" xmlns="" id="{43655B9E-48E2-4F27-AA71-C249A5766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4" name="Freeform 91">
              <a:extLst>
                <a:ext uri="{FF2B5EF4-FFF2-40B4-BE49-F238E27FC236}">
                  <a16:creationId xmlns:a16="http://schemas.microsoft.com/office/drawing/2014/main" xmlns="" id="{64EDE1EA-F2FC-4B07-9D78-4262CFD26B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5" name="Freeform 92">
              <a:extLst>
                <a:ext uri="{FF2B5EF4-FFF2-40B4-BE49-F238E27FC236}">
                  <a16:creationId xmlns:a16="http://schemas.microsoft.com/office/drawing/2014/main" xmlns="" id="{BCC3C6E6-468C-4BD7-85D1-98BC27BEF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6" name="Freeform 93">
              <a:extLst>
                <a:ext uri="{FF2B5EF4-FFF2-40B4-BE49-F238E27FC236}">
                  <a16:creationId xmlns:a16="http://schemas.microsoft.com/office/drawing/2014/main" xmlns="" id="{F80B9E8B-0840-48AB-BAF5-6D1A979FA1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7" name="Freeform 94">
              <a:extLst>
                <a:ext uri="{FF2B5EF4-FFF2-40B4-BE49-F238E27FC236}">
                  <a16:creationId xmlns:a16="http://schemas.microsoft.com/office/drawing/2014/main" xmlns="" id="{3202564D-7FDA-4D53-8A2B-24BD11194A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8" name="Freeform 95">
              <a:extLst>
                <a:ext uri="{FF2B5EF4-FFF2-40B4-BE49-F238E27FC236}">
                  <a16:creationId xmlns:a16="http://schemas.microsoft.com/office/drawing/2014/main" xmlns="" id="{11C9D127-5E89-4057-9274-A5DA023BCA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9" name="Freeform 96">
              <a:extLst>
                <a:ext uri="{FF2B5EF4-FFF2-40B4-BE49-F238E27FC236}">
                  <a16:creationId xmlns:a16="http://schemas.microsoft.com/office/drawing/2014/main" xmlns="" id="{F9DDDE2A-64BB-4F4A-BB30-922D142C60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0" name="Freeform 97">
              <a:extLst>
                <a:ext uri="{FF2B5EF4-FFF2-40B4-BE49-F238E27FC236}">
                  <a16:creationId xmlns:a16="http://schemas.microsoft.com/office/drawing/2014/main" xmlns="" id="{359D438D-1449-4A26-AC2B-901B3E1AC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1" name="Freeform 98">
              <a:extLst>
                <a:ext uri="{FF2B5EF4-FFF2-40B4-BE49-F238E27FC236}">
                  <a16:creationId xmlns:a16="http://schemas.microsoft.com/office/drawing/2014/main" xmlns="" id="{6FAAD10B-A09C-4FF9-BB1F-04115261E4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7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2" name="Freeform 99">
              <a:extLst>
                <a:ext uri="{FF2B5EF4-FFF2-40B4-BE49-F238E27FC236}">
                  <a16:creationId xmlns:a16="http://schemas.microsoft.com/office/drawing/2014/main" xmlns="" id="{87C24E67-8749-4310-A5B2-73A22F79E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7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3" name="Freeform 100">
              <a:extLst>
                <a:ext uri="{FF2B5EF4-FFF2-40B4-BE49-F238E27FC236}">
                  <a16:creationId xmlns:a16="http://schemas.microsoft.com/office/drawing/2014/main" xmlns="" id="{AD68A4EC-5B0F-493B-A9A7-18213E686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4" name="Freeform 101">
              <a:extLst>
                <a:ext uri="{FF2B5EF4-FFF2-40B4-BE49-F238E27FC236}">
                  <a16:creationId xmlns:a16="http://schemas.microsoft.com/office/drawing/2014/main" xmlns="" id="{17D8797A-A1EF-4AFE-A623-435EAB667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5" name="Freeform 102">
              <a:extLst>
                <a:ext uri="{FF2B5EF4-FFF2-40B4-BE49-F238E27FC236}">
                  <a16:creationId xmlns:a16="http://schemas.microsoft.com/office/drawing/2014/main" xmlns="" id="{CBB7C8F2-9236-4A0A-A0EB-7E317C6C5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8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6" name="Freeform 103">
              <a:extLst>
                <a:ext uri="{FF2B5EF4-FFF2-40B4-BE49-F238E27FC236}">
                  <a16:creationId xmlns:a16="http://schemas.microsoft.com/office/drawing/2014/main" xmlns="" id="{C0239B8C-867C-4909-9BC5-E9FCBAD85D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8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7" name="Freeform 104">
              <a:extLst>
                <a:ext uri="{FF2B5EF4-FFF2-40B4-BE49-F238E27FC236}">
                  <a16:creationId xmlns:a16="http://schemas.microsoft.com/office/drawing/2014/main" xmlns="" id="{C7B467D7-4957-475F-903F-C2FDE7D73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8" name="Freeform 105">
              <a:extLst>
                <a:ext uri="{FF2B5EF4-FFF2-40B4-BE49-F238E27FC236}">
                  <a16:creationId xmlns:a16="http://schemas.microsoft.com/office/drawing/2014/main" xmlns="" id="{41EE42A6-D85D-4220-9B4A-1A6277312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9" name="Freeform 106">
              <a:extLst>
                <a:ext uri="{FF2B5EF4-FFF2-40B4-BE49-F238E27FC236}">
                  <a16:creationId xmlns:a16="http://schemas.microsoft.com/office/drawing/2014/main" xmlns="" id="{C73573CD-D726-410A-A740-A9CD8AB6CB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0" name="Freeform 107">
              <a:extLst>
                <a:ext uri="{FF2B5EF4-FFF2-40B4-BE49-F238E27FC236}">
                  <a16:creationId xmlns:a16="http://schemas.microsoft.com/office/drawing/2014/main" xmlns="" id="{30578F92-604F-4F6F-9ABC-56567F2F10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1" name="Freeform 108">
              <a:extLst>
                <a:ext uri="{FF2B5EF4-FFF2-40B4-BE49-F238E27FC236}">
                  <a16:creationId xmlns:a16="http://schemas.microsoft.com/office/drawing/2014/main" xmlns="" id="{E1C5223D-D7A9-4B49-BC52-687AD6F7ED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2" name="Freeform 109">
              <a:extLst>
                <a:ext uri="{FF2B5EF4-FFF2-40B4-BE49-F238E27FC236}">
                  <a16:creationId xmlns:a16="http://schemas.microsoft.com/office/drawing/2014/main" xmlns="" id="{28B2EF59-1088-4921-9289-1CD35EEC13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3" name="Freeform 110">
              <a:extLst>
                <a:ext uri="{FF2B5EF4-FFF2-40B4-BE49-F238E27FC236}">
                  <a16:creationId xmlns:a16="http://schemas.microsoft.com/office/drawing/2014/main" xmlns="" id="{4AC09B07-33A2-4B5C-A96F-278B1C0F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4" name="Freeform 111">
              <a:extLst>
                <a:ext uri="{FF2B5EF4-FFF2-40B4-BE49-F238E27FC236}">
                  <a16:creationId xmlns:a16="http://schemas.microsoft.com/office/drawing/2014/main" xmlns="" id="{41E4333E-57B5-4048-8F05-ED70D22E0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5" name="Freeform 112">
              <a:extLst>
                <a:ext uri="{FF2B5EF4-FFF2-40B4-BE49-F238E27FC236}">
                  <a16:creationId xmlns:a16="http://schemas.microsoft.com/office/drawing/2014/main" xmlns="" id="{C3930D4F-8F15-4BD4-938E-3FFE1ED5A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2774"/>
              <a:ext cx="122" cy="3053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0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6" name="Freeform 113">
              <a:extLst>
                <a:ext uri="{FF2B5EF4-FFF2-40B4-BE49-F238E27FC236}">
                  <a16:creationId xmlns:a16="http://schemas.microsoft.com/office/drawing/2014/main" xmlns="" id="{ED8B3EA8-385B-4487-A059-51246D2F7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2774"/>
              <a:ext cx="122" cy="3186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7" name="Freeform 114">
              <a:extLst>
                <a:ext uri="{FF2B5EF4-FFF2-40B4-BE49-F238E27FC236}">
                  <a16:creationId xmlns:a16="http://schemas.microsoft.com/office/drawing/2014/main" xmlns="" id="{C365BD78-9C2A-4902-9063-E7CB9A96F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8" name="Freeform 115">
              <a:extLst>
                <a:ext uri="{FF2B5EF4-FFF2-40B4-BE49-F238E27FC236}">
                  <a16:creationId xmlns:a16="http://schemas.microsoft.com/office/drawing/2014/main" xmlns="" id="{9C67EE81-F8F7-48B9-9E8F-EEC67BD28A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9" name="Freeform 116">
              <a:extLst>
                <a:ext uri="{FF2B5EF4-FFF2-40B4-BE49-F238E27FC236}">
                  <a16:creationId xmlns:a16="http://schemas.microsoft.com/office/drawing/2014/main" xmlns="" id="{FE24EDFB-A978-4F8E-B135-F4F2B7992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0" name="Freeform 117">
              <a:extLst>
                <a:ext uri="{FF2B5EF4-FFF2-40B4-BE49-F238E27FC236}">
                  <a16:creationId xmlns:a16="http://schemas.microsoft.com/office/drawing/2014/main" xmlns="" id="{6F7B9160-9092-4289-AA90-10F5D68B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1" name="Freeform 118">
              <a:extLst>
                <a:ext uri="{FF2B5EF4-FFF2-40B4-BE49-F238E27FC236}">
                  <a16:creationId xmlns:a16="http://schemas.microsoft.com/office/drawing/2014/main" xmlns="" id="{4ABCCA86-6EB0-43C9-9B12-7364E007C2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2" name="Freeform 119">
              <a:extLst>
                <a:ext uri="{FF2B5EF4-FFF2-40B4-BE49-F238E27FC236}">
                  <a16:creationId xmlns:a16="http://schemas.microsoft.com/office/drawing/2014/main" xmlns="" id="{1F493599-068A-4EE9-AC76-143A526C90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3" name="Freeform 120">
              <a:extLst>
                <a:ext uri="{FF2B5EF4-FFF2-40B4-BE49-F238E27FC236}">
                  <a16:creationId xmlns:a16="http://schemas.microsoft.com/office/drawing/2014/main" xmlns="" id="{BE7A141A-CA0E-472E-822A-D7DA2C612B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4" name="Freeform 121">
              <a:extLst>
                <a:ext uri="{FF2B5EF4-FFF2-40B4-BE49-F238E27FC236}">
                  <a16:creationId xmlns:a16="http://schemas.microsoft.com/office/drawing/2014/main" xmlns="" id="{C36FFBAD-43B8-4794-8B20-93BD8C306A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5" name="Freeform 122">
              <a:extLst>
                <a:ext uri="{FF2B5EF4-FFF2-40B4-BE49-F238E27FC236}">
                  <a16:creationId xmlns:a16="http://schemas.microsoft.com/office/drawing/2014/main" xmlns="" id="{345BCF74-9487-4E49-B277-B112A6509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5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6" name="Freeform 123">
              <a:extLst>
                <a:ext uri="{FF2B5EF4-FFF2-40B4-BE49-F238E27FC236}">
                  <a16:creationId xmlns:a16="http://schemas.microsoft.com/office/drawing/2014/main" xmlns="" id="{A56BB23E-1751-4427-AA85-41F9D1C8B5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5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7" name="Freeform 124">
              <a:extLst>
                <a:ext uri="{FF2B5EF4-FFF2-40B4-BE49-F238E27FC236}">
                  <a16:creationId xmlns:a16="http://schemas.microsoft.com/office/drawing/2014/main" xmlns="" id="{F002CD19-EED4-435B-A117-15BA9B2FB4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5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8" name="Freeform 125">
              <a:extLst>
                <a:ext uri="{FF2B5EF4-FFF2-40B4-BE49-F238E27FC236}">
                  <a16:creationId xmlns:a16="http://schemas.microsoft.com/office/drawing/2014/main" xmlns="" id="{FD7F2F48-54EA-4D53-9C8A-EE5B3BB304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5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99" name="Freeform 126">
              <a:extLst>
                <a:ext uri="{FF2B5EF4-FFF2-40B4-BE49-F238E27FC236}">
                  <a16:creationId xmlns:a16="http://schemas.microsoft.com/office/drawing/2014/main" xmlns="" id="{835507FA-7A3D-48E4-93CA-F11636476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5" y="2774"/>
              <a:ext cx="122" cy="3053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0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0" name="Freeform 127">
              <a:extLst>
                <a:ext uri="{FF2B5EF4-FFF2-40B4-BE49-F238E27FC236}">
                  <a16:creationId xmlns:a16="http://schemas.microsoft.com/office/drawing/2014/main" xmlns="" id="{FB0911A4-6572-4906-B68C-D68FB2010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5" y="2774"/>
              <a:ext cx="122" cy="3186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1" name="Freeform 128">
              <a:extLst>
                <a:ext uri="{FF2B5EF4-FFF2-40B4-BE49-F238E27FC236}">
                  <a16:creationId xmlns:a16="http://schemas.microsoft.com/office/drawing/2014/main" xmlns="" id="{6BABD1C1-8E44-4177-A222-503B576CF2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2" name="Freeform 129">
              <a:extLst>
                <a:ext uri="{FF2B5EF4-FFF2-40B4-BE49-F238E27FC236}">
                  <a16:creationId xmlns:a16="http://schemas.microsoft.com/office/drawing/2014/main" xmlns="" id="{E4E036CE-3019-452F-9126-700604612F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3" name="Freeform 130">
              <a:extLst>
                <a:ext uri="{FF2B5EF4-FFF2-40B4-BE49-F238E27FC236}">
                  <a16:creationId xmlns:a16="http://schemas.microsoft.com/office/drawing/2014/main" xmlns="" id="{52D75EC1-70B8-4EE9-8B7F-0A9A370E20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6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4" name="Freeform 131">
              <a:extLst>
                <a:ext uri="{FF2B5EF4-FFF2-40B4-BE49-F238E27FC236}">
                  <a16:creationId xmlns:a16="http://schemas.microsoft.com/office/drawing/2014/main" xmlns="" id="{3008F305-BB93-42F2-AFD1-8BBD7951F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6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5" name="Freeform 132">
              <a:extLst>
                <a:ext uri="{FF2B5EF4-FFF2-40B4-BE49-F238E27FC236}">
                  <a16:creationId xmlns:a16="http://schemas.microsoft.com/office/drawing/2014/main" xmlns="" id="{ACFBF453-EB1B-4615-BA52-B611612217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6" name="Freeform 133">
              <a:extLst>
                <a:ext uri="{FF2B5EF4-FFF2-40B4-BE49-F238E27FC236}">
                  <a16:creationId xmlns:a16="http://schemas.microsoft.com/office/drawing/2014/main" xmlns="" id="{EB7FCC35-BECF-48C9-829C-2CA9531A3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7" name="Freeform 134">
              <a:extLst>
                <a:ext uri="{FF2B5EF4-FFF2-40B4-BE49-F238E27FC236}">
                  <a16:creationId xmlns:a16="http://schemas.microsoft.com/office/drawing/2014/main" xmlns="" id="{1811B2FE-32B4-46CF-BFFE-D5CB4608D0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87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8" name="Freeform 135">
              <a:extLst>
                <a:ext uri="{FF2B5EF4-FFF2-40B4-BE49-F238E27FC236}">
                  <a16:creationId xmlns:a16="http://schemas.microsoft.com/office/drawing/2014/main" xmlns="" id="{97D7E502-A56B-49D4-9B94-AB9A73105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87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09" name="Freeform 136">
              <a:extLst>
                <a:ext uri="{FF2B5EF4-FFF2-40B4-BE49-F238E27FC236}">
                  <a16:creationId xmlns:a16="http://schemas.microsoft.com/office/drawing/2014/main" xmlns="" id="{69E0F899-91DE-422B-B731-DD4D43E039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0" name="Freeform 137">
              <a:extLst>
                <a:ext uri="{FF2B5EF4-FFF2-40B4-BE49-F238E27FC236}">
                  <a16:creationId xmlns:a16="http://schemas.microsoft.com/office/drawing/2014/main" xmlns="" id="{42A5F6BC-1638-4B96-8FA3-8FB5E75852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1" name="Freeform 138">
              <a:extLst>
                <a:ext uri="{FF2B5EF4-FFF2-40B4-BE49-F238E27FC236}">
                  <a16:creationId xmlns:a16="http://schemas.microsoft.com/office/drawing/2014/main" xmlns="" id="{EF7F77BA-64AB-410B-8A05-202804DA11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9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2" name="Freeform 139">
              <a:extLst>
                <a:ext uri="{FF2B5EF4-FFF2-40B4-BE49-F238E27FC236}">
                  <a16:creationId xmlns:a16="http://schemas.microsoft.com/office/drawing/2014/main" xmlns="" id="{5B43F8DD-3356-49A0-8B07-29C6111FC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9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3" name="Freeform 140">
              <a:extLst>
                <a:ext uri="{FF2B5EF4-FFF2-40B4-BE49-F238E27FC236}">
                  <a16:creationId xmlns:a16="http://schemas.microsoft.com/office/drawing/2014/main" xmlns="" id="{977AB79A-3D84-42EF-A9D8-29DAF72DEE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4" name="Freeform 141">
              <a:extLst>
                <a:ext uri="{FF2B5EF4-FFF2-40B4-BE49-F238E27FC236}">
                  <a16:creationId xmlns:a16="http://schemas.microsoft.com/office/drawing/2014/main" xmlns="" id="{C3940B69-29E8-4503-B893-CA3AC19C2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5" name="Freeform 142">
              <a:extLst>
                <a:ext uri="{FF2B5EF4-FFF2-40B4-BE49-F238E27FC236}">
                  <a16:creationId xmlns:a16="http://schemas.microsoft.com/office/drawing/2014/main" xmlns="" id="{86B2C1D6-2E91-4030-AD56-C0BCAD7E3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0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6" name="Freeform 143">
              <a:extLst>
                <a:ext uri="{FF2B5EF4-FFF2-40B4-BE49-F238E27FC236}">
                  <a16:creationId xmlns:a16="http://schemas.microsoft.com/office/drawing/2014/main" xmlns="" id="{7FD2109E-B447-4878-BBD8-2D15A3378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0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7" name="Freeform 144">
              <a:extLst>
                <a:ext uri="{FF2B5EF4-FFF2-40B4-BE49-F238E27FC236}">
                  <a16:creationId xmlns:a16="http://schemas.microsoft.com/office/drawing/2014/main" xmlns="" id="{46DA6445-3EB8-4ABC-9B81-767492440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03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8" name="Freeform 145">
              <a:extLst>
                <a:ext uri="{FF2B5EF4-FFF2-40B4-BE49-F238E27FC236}">
                  <a16:creationId xmlns:a16="http://schemas.microsoft.com/office/drawing/2014/main" xmlns="" id="{C3F4A448-5F8A-44AA-9C18-CC5002F8CB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03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19" name="Freeform 146">
              <a:extLst>
                <a:ext uri="{FF2B5EF4-FFF2-40B4-BE49-F238E27FC236}">
                  <a16:creationId xmlns:a16="http://schemas.microsoft.com/office/drawing/2014/main" xmlns="" id="{8234BFD3-66EE-4C41-9FF3-A990B711B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0" name="Freeform 147">
              <a:extLst>
                <a:ext uri="{FF2B5EF4-FFF2-40B4-BE49-F238E27FC236}">
                  <a16:creationId xmlns:a16="http://schemas.microsoft.com/office/drawing/2014/main" xmlns="" id="{1AD26415-F5ED-47EF-804D-83DA0277E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1" name="Freeform 148">
              <a:extLst>
                <a:ext uri="{FF2B5EF4-FFF2-40B4-BE49-F238E27FC236}">
                  <a16:creationId xmlns:a16="http://schemas.microsoft.com/office/drawing/2014/main" xmlns="" id="{77D6BA54-2651-4EBD-B4ED-F2B5D88DE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84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2" name="Freeform 149">
              <a:extLst>
                <a:ext uri="{FF2B5EF4-FFF2-40B4-BE49-F238E27FC236}">
                  <a16:creationId xmlns:a16="http://schemas.microsoft.com/office/drawing/2014/main" xmlns="" id="{B731CABA-8427-4AC2-929A-5C7BB53EE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284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3" name="Freeform 150">
              <a:extLst>
                <a:ext uri="{FF2B5EF4-FFF2-40B4-BE49-F238E27FC236}">
                  <a16:creationId xmlns:a16="http://schemas.microsoft.com/office/drawing/2014/main" xmlns="" id="{9A8FBAD3-A565-42CD-A54E-7DD5DBE413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74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4" name="Freeform 151">
              <a:extLst>
                <a:ext uri="{FF2B5EF4-FFF2-40B4-BE49-F238E27FC236}">
                  <a16:creationId xmlns:a16="http://schemas.microsoft.com/office/drawing/2014/main" xmlns="" id="{C17F12D1-AF52-4E28-A0BD-7ADF17C4C3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674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5" name="Freeform 152">
              <a:extLst>
                <a:ext uri="{FF2B5EF4-FFF2-40B4-BE49-F238E27FC236}">
                  <a16:creationId xmlns:a16="http://schemas.microsoft.com/office/drawing/2014/main" xmlns="" id="{E5AA1E2D-3AF3-40D0-AD9D-047AB8908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6" name="Freeform 153">
              <a:extLst>
                <a:ext uri="{FF2B5EF4-FFF2-40B4-BE49-F238E27FC236}">
                  <a16:creationId xmlns:a16="http://schemas.microsoft.com/office/drawing/2014/main" xmlns="" id="{B0AB3B03-C8DB-4A56-9074-3697183B5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7" name="Freeform 154">
              <a:extLst>
                <a:ext uri="{FF2B5EF4-FFF2-40B4-BE49-F238E27FC236}">
                  <a16:creationId xmlns:a16="http://schemas.microsoft.com/office/drawing/2014/main" xmlns="" id="{EB4A5ED6-57DD-45D1-BD39-F1AF4A4EC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2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8" name="Freeform 155">
              <a:extLst>
                <a:ext uri="{FF2B5EF4-FFF2-40B4-BE49-F238E27FC236}">
                  <a16:creationId xmlns:a16="http://schemas.microsoft.com/office/drawing/2014/main" xmlns="" id="{3A5B62ED-AB8A-4469-9F43-F2A5692D3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2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29" name="Freeform 156">
              <a:extLst>
                <a:ext uri="{FF2B5EF4-FFF2-40B4-BE49-F238E27FC236}">
                  <a16:creationId xmlns:a16="http://schemas.microsoft.com/office/drawing/2014/main" xmlns="" id="{8D55EE1B-5F5E-4516-8C7D-ABC10AE12A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0" name="Freeform 157">
              <a:extLst>
                <a:ext uri="{FF2B5EF4-FFF2-40B4-BE49-F238E27FC236}">
                  <a16:creationId xmlns:a16="http://schemas.microsoft.com/office/drawing/2014/main" xmlns="" id="{EB432A40-4C07-4D18-AEF4-D7F38BA586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1" name="Freeform 158">
              <a:extLst>
                <a:ext uri="{FF2B5EF4-FFF2-40B4-BE49-F238E27FC236}">
                  <a16:creationId xmlns:a16="http://schemas.microsoft.com/office/drawing/2014/main" xmlns="" id="{C4E75773-AE02-4454-887A-5CA0F3BF7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1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2" name="Freeform 159">
              <a:extLst>
                <a:ext uri="{FF2B5EF4-FFF2-40B4-BE49-F238E27FC236}">
                  <a16:creationId xmlns:a16="http://schemas.microsoft.com/office/drawing/2014/main" xmlns="" id="{2FD7A9D5-3A39-4F6F-8D0F-399E8D7CE1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1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3" name="Freeform 160">
              <a:extLst>
                <a:ext uri="{FF2B5EF4-FFF2-40B4-BE49-F238E27FC236}">
                  <a16:creationId xmlns:a16="http://schemas.microsoft.com/office/drawing/2014/main" xmlns="" id="{6AEBB963-465F-41EC-A8D8-CC88566B3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6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4" name="Freeform 161">
              <a:extLst>
                <a:ext uri="{FF2B5EF4-FFF2-40B4-BE49-F238E27FC236}">
                  <a16:creationId xmlns:a16="http://schemas.microsoft.com/office/drawing/2014/main" xmlns="" id="{EA25C9A7-6FC3-4EBB-AF3F-7F93591C1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6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5" name="Freeform 162">
              <a:extLst>
                <a:ext uri="{FF2B5EF4-FFF2-40B4-BE49-F238E27FC236}">
                  <a16:creationId xmlns:a16="http://schemas.microsoft.com/office/drawing/2014/main" xmlns="" id="{206D2458-FAD9-4319-9AD5-74D17AF5E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55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6" name="Freeform 163">
              <a:extLst>
                <a:ext uri="{FF2B5EF4-FFF2-40B4-BE49-F238E27FC236}">
                  <a16:creationId xmlns:a16="http://schemas.microsoft.com/office/drawing/2014/main" xmlns="" id="{27FDC887-00B5-4B0E-A888-9D4C1607F8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455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7" name="Freeform 164">
              <a:extLst>
                <a:ext uri="{FF2B5EF4-FFF2-40B4-BE49-F238E27FC236}">
                  <a16:creationId xmlns:a16="http://schemas.microsoft.com/office/drawing/2014/main" xmlns="" id="{4F23A3D9-1F4B-4DF5-BABC-CED9F4218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45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8" name="Freeform 165">
              <a:extLst>
                <a:ext uri="{FF2B5EF4-FFF2-40B4-BE49-F238E27FC236}">
                  <a16:creationId xmlns:a16="http://schemas.microsoft.com/office/drawing/2014/main" xmlns="" id="{3089BF4F-6E51-4F2D-B12B-0582AF92F8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45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39" name="Freeform 166">
              <a:extLst>
                <a:ext uri="{FF2B5EF4-FFF2-40B4-BE49-F238E27FC236}">
                  <a16:creationId xmlns:a16="http://schemas.microsoft.com/office/drawing/2014/main" xmlns="" id="{83264131-62D6-4FEA-A48E-457B4743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7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240" name="Freeform 167">
              <a:extLst>
                <a:ext uri="{FF2B5EF4-FFF2-40B4-BE49-F238E27FC236}">
                  <a16:creationId xmlns:a16="http://schemas.microsoft.com/office/drawing/2014/main" xmlns="" id="{9A45A047-5DDF-417B-AF8A-188CE9F9BE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37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30735602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6043567-02D3-47D0-8720-FA0551C2B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1E3B8060-67DE-4C8E-ACAE-E6AB62C57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C90B6C2-1037-4DEC-8456-AD152B3E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198C3-3CF8-4AE2-BD99-626C8B4BC2C2}" type="datetime1">
              <a:rPr lang="nb-NO" smtClean="0"/>
              <a:t>18.05.2018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6909FAD-9DFD-4DEF-A5F3-056615F3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NASJONAL SIKKERHETSMYNDIGHET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E567BB1D-2212-4E4F-ABBB-D6116846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69387" y="6536531"/>
            <a:ext cx="322203" cy="313546"/>
          </a:xfrm>
        </p:spPr>
        <p:txBody>
          <a:bodyPr/>
          <a:lstStyle/>
          <a:p>
            <a:fld id="{9EFAEDB9-875A-48ED-9833-F2DBD5ACEE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88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35076" y="1067499"/>
            <a:ext cx="9721848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35076" y="2220614"/>
            <a:ext cx="9721848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dk2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16AEBE6E-AE5D-49EF-84DC-B1ADE909CE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2957" y="5812269"/>
            <a:ext cx="1635561" cy="69249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Tittel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DE2806E7-38A4-4E80-A94A-CD8234FCFD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017" cy="436207"/>
            <a:chOff x="2903" y="4062"/>
            <a:chExt cx="3422" cy="51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607B4200-B9FD-4318-87FC-F634510CDE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062"/>
              <a:ext cx="3422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3 h 250"/>
                <a:gd name="T30" fmla="*/ 691 w 1675"/>
                <a:gd name="T31" fmla="*/ 41 h 250"/>
                <a:gd name="T32" fmla="*/ 682 w 1675"/>
                <a:gd name="T33" fmla="*/ 85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6 h 250"/>
                <a:gd name="T44" fmla="*/ 1461 w 1675"/>
                <a:gd name="T45" fmla="*/ 185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6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8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1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1 h 250"/>
                <a:gd name="T112" fmla="*/ 1087 w 1675"/>
                <a:gd name="T113" fmla="*/ 199 h 250"/>
                <a:gd name="T114" fmla="*/ 764 w 1675"/>
                <a:gd name="T115" fmla="*/ 97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0 h 250"/>
                <a:gd name="T122" fmla="*/ 945 w 1675"/>
                <a:gd name="T123" fmla="*/ 88 h 250"/>
                <a:gd name="T124" fmla="*/ 928 w 1675"/>
                <a:gd name="T125" fmla="*/ 9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8"/>
                    <a:pt x="642" y="197"/>
                    <a:pt x="641" y="196"/>
                  </a:cubicBezTo>
                  <a:cubicBezTo>
                    <a:pt x="640" y="195"/>
                    <a:pt x="639" y="194"/>
                    <a:pt x="639" y="193"/>
                  </a:cubicBezTo>
                  <a:cubicBezTo>
                    <a:pt x="630" y="181"/>
                    <a:pt x="630" y="181"/>
                    <a:pt x="630" y="181"/>
                  </a:cubicBezTo>
                  <a:cubicBezTo>
                    <a:pt x="630" y="180"/>
                    <a:pt x="629" y="180"/>
                    <a:pt x="628" y="179"/>
                  </a:cubicBezTo>
                  <a:cubicBezTo>
                    <a:pt x="627" y="178"/>
                    <a:pt x="626" y="177"/>
                    <a:pt x="625" y="177"/>
                  </a:cubicBezTo>
                  <a:cubicBezTo>
                    <a:pt x="625" y="176"/>
                    <a:pt x="625" y="176"/>
                    <a:pt x="625" y="176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2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7"/>
                  </a:cubicBezTo>
                  <a:cubicBezTo>
                    <a:pt x="641" y="157"/>
                    <a:pt x="642" y="156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26" y="150"/>
                    <a:pt x="626" y="150"/>
                    <a:pt x="626" y="150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8"/>
                    <a:pt x="629" y="159"/>
                    <a:pt x="628" y="160"/>
                  </a:cubicBezTo>
                  <a:cubicBezTo>
                    <a:pt x="628" y="160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7"/>
                    <a:pt x="615" y="157"/>
                  </a:cubicBezTo>
                  <a:cubicBezTo>
                    <a:pt x="615" y="156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0"/>
                    <a:pt x="619" y="150"/>
                    <a:pt x="619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8"/>
                    <a:pt x="602" y="159"/>
                    <a:pt x="602" y="159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2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6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1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0"/>
                    <a:pt x="613" y="200"/>
                  </a:cubicBezTo>
                  <a:cubicBezTo>
                    <a:pt x="613" y="199"/>
                    <a:pt x="613" y="199"/>
                    <a:pt x="613" y="198"/>
                  </a:cubicBezTo>
                  <a:cubicBezTo>
                    <a:pt x="613" y="197"/>
                    <a:pt x="613" y="197"/>
                    <a:pt x="613" y="196"/>
                  </a:cubicBezTo>
                  <a:cubicBezTo>
                    <a:pt x="613" y="195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7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2"/>
                    <a:pt x="632" y="203"/>
                    <a:pt x="633" y="204"/>
                  </a:cubicBezTo>
                  <a:cubicBezTo>
                    <a:pt x="634" y="205"/>
                    <a:pt x="635" y="206"/>
                    <a:pt x="635" y="206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1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7"/>
                    <a:pt x="594" y="97"/>
                    <a:pt x="594" y="97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1"/>
                    <a:pt x="611" y="91"/>
                    <a:pt x="611" y="91"/>
                  </a:cubicBezTo>
                  <a:cubicBezTo>
                    <a:pt x="611" y="91"/>
                    <a:pt x="611" y="90"/>
                    <a:pt x="610" y="89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4"/>
                    <a:pt x="609" y="84"/>
                    <a:pt x="608" y="83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79" y="97"/>
                    <a:pt x="579" y="97"/>
                    <a:pt x="579" y="97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8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6"/>
                    <a:pt x="597" y="87"/>
                  </a:cubicBezTo>
                  <a:cubicBezTo>
                    <a:pt x="597" y="88"/>
                    <a:pt x="597" y="88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59"/>
                    <a:pt x="585" y="58"/>
                  </a:cubicBezTo>
                  <a:cubicBezTo>
                    <a:pt x="585" y="56"/>
                    <a:pt x="586" y="54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8"/>
                    <a:pt x="709" y="197"/>
                    <a:pt x="708" y="196"/>
                  </a:cubicBezTo>
                  <a:cubicBezTo>
                    <a:pt x="707" y="195"/>
                    <a:pt x="706" y="194"/>
                    <a:pt x="706" y="193"/>
                  </a:cubicBezTo>
                  <a:cubicBezTo>
                    <a:pt x="697" y="181"/>
                    <a:pt x="697" y="181"/>
                    <a:pt x="697" y="181"/>
                  </a:cubicBezTo>
                  <a:cubicBezTo>
                    <a:pt x="697" y="180"/>
                    <a:pt x="696" y="180"/>
                    <a:pt x="695" y="179"/>
                  </a:cubicBezTo>
                  <a:cubicBezTo>
                    <a:pt x="694" y="178"/>
                    <a:pt x="693" y="177"/>
                    <a:pt x="692" y="177"/>
                  </a:cubicBezTo>
                  <a:cubicBezTo>
                    <a:pt x="692" y="176"/>
                    <a:pt x="692" y="176"/>
                    <a:pt x="692" y="176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2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7"/>
                  </a:cubicBezTo>
                  <a:cubicBezTo>
                    <a:pt x="708" y="157"/>
                    <a:pt x="709" y="156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0"/>
                    <a:pt x="713" y="150"/>
                    <a:pt x="713" y="150"/>
                  </a:cubicBezTo>
                  <a:cubicBezTo>
                    <a:pt x="693" y="150"/>
                    <a:pt x="693" y="150"/>
                    <a:pt x="693" y="150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8"/>
                    <a:pt x="696" y="159"/>
                    <a:pt x="695" y="160"/>
                  </a:cubicBezTo>
                  <a:cubicBezTo>
                    <a:pt x="695" y="160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7"/>
                    <a:pt x="682" y="157"/>
                  </a:cubicBezTo>
                  <a:cubicBezTo>
                    <a:pt x="682" y="156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0"/>
                    <a:pt x="686" y="150"/>
                    <a:pt x="686" y="150"/>
                  </a:cubicBezTo>
                  <a:cubicBezTo>
                    <a:pt x="663" y="150"/>
                    <a:pt x="663" y="150"/>
                    <a:pt x="663" y="150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6"/>
                    <a:pt x="669" y="156"/>
                    <a:pt x="669" y="156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8"/>
                    <a:pt x="669" y="159"/>
                    <a:pt x="669" y="159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2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6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1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0"/>
                    <a:pt x="680" y="200"/>
                  </a:cubicBezTo>
                  <a:cubicBezTo>
                    <a:pt x="680" y="199"/>
                    <a:pt x="680" y="199"/>
                    <a:pt x="680" y="198"/>
                  </a:cubicBezTo>
                  <a:cubicBezTo>
                    <a:pt x="680" y="197"/>
                    <a:pt x="680" y="197"/>
                    <a:pt x="680" y="196"/>
                  </a:cubicBezTo>
                  <a:cubicBezTo>
                    <a:pt x="680" y="195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7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2"/>
                    <a:pt x="699" y="203"/>
                    <a:pt x="700" y="204"/>
                  </a:cubicBezTo>
                  <a:cubicBezTo>
                    <a:pt x="701" y="205"/>
                    <a:pt x="702" y="206"/>
                    <a:pt x="702" y="206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1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6"/>
                    <a:pt x="766" y="198"/>
                    <a:pt x="765" y="198"/>
                  </a:cubicBezTo>
                  <a:cubicBezTo>
                    <a:pt x="764" y="199"/>
                    <a:pt x="763" y="200"/>
                    <a:pt x="762" y="200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0"/>
                    <a:pt x="747" y="200"/>
                  </a:cubicBezTo>
                  <a:cubicBezTo>
                    <a:pt x="747" y="199"/>
                    <a:pt x="747" y="199"/>
                    <a:pt x="747" y="198"/>
                  </a:cubicBezTo>
                  <a:cubicBezTo>
                    <a:pt x="747" y="197"/>
                    <a:pt x="747" y="197"/>
                    <a:pt x="747" y="196"/>
                  </a:cubicBezTo>
                  <a:cubicBezTo>
                    <a:pt x="747" y="195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1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7"/>
                    <a:pt x="749" y="157"/>
                  </a:cubicBezTo>
                  <a:cubicBezTo>
                    <a:pt x="749" y="156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6"/>
                    <a:pt x="761" y="157"/>
                    <a:pt x="762" y="158"/>
                  </a:cubicBezTo>
                  <a:cubicBezTo>
                    <a:pt x="763" y="158"/>
                    <a:pt x="764" y="159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30" y="150"/>
                    <a:pt x="730" y="150"/>
                    <a:pt x="730" y="150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6"/>
                    <a:pt x="736" y="156"/>
                    <a:pt x="736" y="156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8"/>
                    <a:pt x="736" y="159"/>
                    <a:pt x="736" y="159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2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6"/>
                    <a:pt x="736" y="198"/>
                    <a:pt x="735" y="199"/>
                  </a:cubicBezTo>
                  <a:cubicBezTo>
                    <a:pt x="735" y="200"/>
                    <a:pt x="735" y="200"/>
                    <a:pt x="734" y="201"/>
                  </a:cubicBezTo>
                  <a:cubicBezTo>
                    <a:pt x="734" y="201"/>
                    <a:pt x="733" y="201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89"/>
                    <a:pt x="773" y="189"/>
                    <a:pt x="773" y="189"/>
                  </a:cubicBezTo>
                  <a:cubicBezTo>
                    <a:pt x="768" y="189"/>
                    <a:pt x="768" y="189"/>
                    <a:pt x="768" y="189"/>
                  </a:cubicBezTo>
                  <a:cubicBezTo>
                    <a:pt x="768" y="192"/>
                    <a:pt x="768" y="193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6"/>
                    <a:pt x="561" y="156"/>
                    <a:pt x="561" y="156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8"/>
                    <a:pt x="560" y="159"/>
                    <a:pt x="560" y="159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2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6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1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0"/>
                    <a:pt x="572" y="200"/>
                  </a:cubicBezTo>
                  <a:cubicBezTo>
                    <a:pt x="572" y="199"/>
                    <a:pt x="572" y="199"/>
                    <a:pt x="572" y="198"/>
                  </a:cubicBezTo>
                  <a:cubicBezTo>
                    <a:pt x="572" y="197"/>
                    <a:pt x="572" y="197"/>
                    <a:pt x="572" y="196"/>
                  </a:cubicBezTo>
                  <a:cubicBezTo>
                    <a:pt x="572" y="195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7"/>
                    <a:pt x="573" y="157"/>
                  </a:cubicBezTo>
                  <a:cubicBezTo>
                    <a:pt x="574" y="156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54" y="150"/>
                    <a:pt x="554" y="150"/>
                    <a:pt x="554" y="150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2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2"/>
                    <a:pt x="665" y="71"/>
                    <a:pt x="663" y="70"/>
                  </a:cubicBezTo>
                  <a:cubicBezTo>
                    <a:pt x="662" y="69"/>
                    <a:pt x="661" y="68"/>
                    <a:pt x="659" y="68"/>
                  </a:cubicBezTo>
                  <a:cubicBezTo>
                    <a:pt x="658" y="67"/>
                    <a:pt x="657" y="66"/>
                    <a:pt x="655" y="65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59"/>
                    <a:pt x="641" y="58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3"/>
                    <a:pt x="638" y="52"/>
                  </a:cubicBezTo>
                  <a:cubicBezTo>
                    <a:pt x="638" y="51"/>
                    <a:pt x="638" y="50"/>
                    <a:pt x="639" y="49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5"/>
                    <a:pt x="645" y="45"/>
                    <a:pt x="647" y="45"/>
                  </a:cubicBezTo>
                  <a:cubicBezTo>
                    <a:pt x="650" y="45"/>
                    <a:pt x="653" y="46"/>
                    <a:pt x="656" y="49"/>
                  </a:cubicBezTo>
                  <a:cubicBezTo>
                    <a:pt x="658" y="51"/>
                    <a:pt x="660" y="54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0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39"/>
                    <a:pt x="647" y="39"/>
                    <a:pt x="646" y="39"/>
                  </a:cubicBezTo>
                  <a:cubicBezTo>
                    <a:pt x="644" y="39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1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7"/>
                  </a:cubicBezTo>
                  <a:cubicBezTo>
                    <a:pt x="634" y="69"/>
                    <a:pt x="636" y="70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7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6"/>
                    <a:pt x="658" y="87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1"/>
                    <a:pt x="654" y="92"/>
                    <a:pt x="653" y="92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1"/>
                    <a:pt x="640" y="91"/>
                    <a:pt x="639" y="89"/>
                  </a:cubicBezTo>
                  <a:cubicBezTo>
                    <a:pt x="638" y="88"/>
                    <a:pt x="637" y="87"/>
                    <a:pt x="636" y="85"/>
                  </a:cubicBezTo>
                  <a:cubicBezTo>
                    <a:pt x="635" y="83"/>
                    <a:pt x="634" y="81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5"/>
                    <a:pt x="637" y="96"/>
                    <a:pt x="638" y="96"/>
                  </a:cubicBezTo>
                  <a:cubicBezTo>
                    <a:pt x="639" y="97"/>
                    <a:pt x="640" y="97"/>
                    <a:pt x="642" y="98"/>
                  </a:cubicBezTo>
                  <a:cubicBezTo>
                    <a:pt x="643" y="98"/>
                    <a:pt x="644" y="98"/>
                    <a:pt x="645" y="98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8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" y="40"/>
                    <a:pt x="1" y="40"/>
                    <a:pt x="1" y="40"/>
                  </a:cubicBezTo>
                  <a:lnTo>
                    <a:pt x="0" y="41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6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8"/>
                    <a:pt x="699" y="98"/>
                  </a:cubicBezTo>
                  <a:cubicBezTo>
                    <a:pt x="701" y="97"/>
                    <a:pt x="703" y="95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1"/>
                    <a:pt x="709" y="50"/>
                    <a:pt x="709" y="49"/>
                  </a:cubicBezTo>
                  <a:cubicBezTo>
                    <a:pt x="710" y="48"/>
                    <a:pt x="710" y="48"/>
                    <a:pt x="710" y="47"/>
                  </a:cubicBezTo>
                  <a:cubicBezTo>
                    <a:pt x="711" y="47"/>
                    <a:pt x="712" y="46"/>
                    <a:pt x="712" y="46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7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0"/>
                    <a:pt x="697" y="51"/>
                    <a:pt x="697" y="52"/>
                  </a:cubicBezTo>
                  <a:cubicBezTo>
                    <a:pt x="697" y="53"/>
                    <a:pt x="697" y="53"/>
                    <a:pt x="697" y="54"/>
                  </a:cubicBezTo>
                  <a:cubicBezTo>
                    <a:pt x="697" y="86"/>
                    <a:pt x="697" y="86"/>
                    <a:pt x="697" y="86"/>
                  </a:cubicBezTo>
                  <a:cubicBezTo>
                    <a:pt x="697" y="89"/>
                    <a:pt x="697" y="90"/>
                    <a:pt x="696" y="91"/>
                  </a:cubicBezTo>
                  <a:cubicBezTo>
                    <a:pt x="696" y="92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2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7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3"/>
                    <a:pt x="687" y="83"/>
                    <a:pt x="686" y="83"/>
                  </a:cubicBezTo>
                  <a:cubicBezTo>
                    <a:pt x="685" y="83"/>
                    <a:pt x="685" y="83"/>
                    <a:pt x="684" y="84"/>
                  </a:cubicBezTo>
                  <a:cubicBezTo>
                    <a:pt x="683" y="84"/>
                    <a:pt x="682" y="85"/>
                    <a:pt x="682" y="85"/>
                  </a:cubicBezTo>
                  <a:cubicBezTo>
                    <a:pt x="681" y="86"/>
                    <a:pt x="681" y="87"/>
                    <a:pt x="681" y="87"/>
                  </a:cubicBezTo>
                  <a:cubicBezTo>
                    <a:pt x="681" y="88"/>
                    <a:pt x="680" y="89"/>
                    <a:pt x="680" y="90"/>
                  </a:cubicBezTo>
                  <a:cubicBezTo>
                    <a:pt x="680" y="91"/>
                    <a:pt x="681" y="92"/>
                    <a:pt x="681" y="94"/>
                  </a:cubicBezTo>
                  <a:cubicBezTo>
                    <a:pt x="682" y="95"/>
                    <a:pt x="683" y="96"/>
                    <a:pt x="684" y="96"/>
                  </a:cubicBezTo>
                  <a:close/>
                  <a:moveTo>
                    <a:pt x="536" y="183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7"/>
                  </a:cubicBezTo>
                  <a:cubicBezTo>
                    <a:pt x="528" y="176"/>
                    <a:pt x="526" y="176"/>
                    <a:pt x="525" y="175"/>
                  </a:cubicBezTo>
                  <a:cubicBezTo>
                    <a:pt x="524" y="174"/>
                    <a:pt x="522" y="174"/>
                    <a:pt x="521" y="173"/>
                  </a:cubicBezTo>
                  <a:cubicBezTo>
                    <a:pt x="519" y="172"/>
                    <a:pt x="517" y="171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7"/>
                    <a:pt x="509" y="166"/>
                    <a:pt x="509" y="165"/>
                  </a:cubicBezTo>
                  <a:cubicBezTo>
                    <a:pt x="508" y="164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8"/>
                    <a:pt x="510" y="158"/>
                    <a:pt x="510" y="157"/>
                  </a:cubicBezTo>
                  <a:cubicBezTo>
                    <a:pt x="511" y="156"/>
                    <a:pt x="512" y="156"/>
                    <a:pt x="513" y="155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8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2"/>
                    <a:pt x="528" y="152"/>
                    <a:pt x="527" y="151"/>
                  </a:cubicBezTo>
                  <a:cubicBezTo>
                    <a:pt x="526" y="151"/>
                    <a:pt x="524" y="150"/>
                    <a:pt x="523" y="150"/>
                  </a:cubicBezTo>
                  <a:cubicBezTo>
                    <a:pt x="522" y="150"/>
                    <a:pt x="521" y="150"/>
                    <a:pt x="520" y="149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49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2"/>
                    <a:pt x="502" y="153"/>
                    <a:pt x="501" y="154"/>
                  </a:cubicBezTo>
                  <a:cubicBezTo>
                    <a:pt x="500" y="155"/>
                    <a:pt x="500" y="156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2"/>
                    <a:pt x="497" y="163"/>
                    <a:pt x="497" y="165"/>
                  </a:cubicBezTo>
                  <a:cubicBezTo>
                    <a:pt x="497" y="167"/>
                    <a:pt x="498" y="170"/>
                    <a:pt x="499" y="172"/>
                  </a:cubicBezTo>
                  <a:cubicBezTo>
                    <a:pt x="500" y="174"/>
                    <a:pt x="501" y="175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2"/>
                    <a:pt x="513" y="184"/>
                    <a:pt x="516" y="185"/>
                  </a:cubicBezTo>
                  <a:cubicBezTo>
                    <a:pt x="517" y="185"/>
                    <a:pt x="519" y="186"/>
                    <a:pt x="520" y="186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89"/>
                    <a:pt x="527" y="190"/>
                    <a:pt x="527" y="191"/>
                  </a:cubicBezTo>
                  <a:cubicBezTo>
                    <a:pt x="528" y="192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0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2"/>
                    <a:pt x="520" y="203"/>
                    <a:pt x="519" y="203"/>
                  </a:cubicBezTo>
                  <a:cubicBezTo>
                    <a:pt x="517" y="203"/>
                    <a:pt x="515" y="202"/>
                    <a:pt x="513" y="202"/>
                  </a:cubicBezTo>
                  <a:cubicBezTo>
                    <a:pt x="512" y="201"/>
                    <a:pt x="510" y="200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4"/>
                    <a:pt x="504" y="204"/>
                    <a:pt x="504" y="204"/>
                  </a:cubicBezTo>
                  <a:cubicBezTo>
                    <a:pt x="505" y="204"/>
                    <a:pt x="505" y="204"/>
                    <a:pt x="505" y="204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7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8"/>
                    <a:pt x="518" y="208"/>
                    <a:pt x="519" y="208"/>
                  </a:cubicBezTo>
                  <a:cubicBezTo>
                    <a:pt x="522" y="208"/>
                    <a:pt x="525" y="208"/>
                    <a:pt x="527" y="207"/>
                  </a:cubicBezTo>
                  <a:cubicBezTo>
                    <a:pt x="530" y="206"/>
                    <a:pt x="532" y="205"/>
                    <a:pt x="534" y="204"/>
                  </a:cubicBezTo>
                  <a:cubicBezTo>
                    <a:pt x="535" y="202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0"/>
                    <a:pt x="539" y="189"/>
                    <a:pt x="539" y="187"/>
                  </a:cubicBezTo>
                  <a:cubicBezTo>
                    <a:pt x="538" y="186"/>
                    <a:pt x="537" y="184"/>
                    <a:pt x="536" y="183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7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0"/>
                    <a:pt x="541" y="51"/>
                    <a:pt x="541" y="52"/>
                  </a:cubicBezTo>
                  <a:cubicBezTo>
                    <a:pt x="541" y="53"/>
                    <a:pt x="541" y="53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6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7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0"/>
                    <a:pt x="503" y="51"/>
                    <a:pt x="503" y="52"/>
                  </a:cubicBezTo>
                  <a:cubicBezTo>
                    <a:pt x="503" y="53"/>
                    <a:pt x="503" y="53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0"/>
                    <a:pt x="502" y="91"/>
                  </a:cubicBezTo>
                  <a:cubicBezTo>
                    <a:pt x="502" y="91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1"/>
                    <a:pt x="510" y="91"/>
                    <a:pt x="510" y="91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8"/>
                  </a:cubicBezTo>
                  <a:cubicBezTo>
                    <a:pt x="510" y="88"/>
                    <a:pt x="510" y="87"/>
                    <a:pt x="511" y="86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1"/>
                    <a:pt x="514" y="63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1"/>
                    <a:pt x="548" y="50"/>
                    <a:pt x="548" y="49"/>
                  </a:cubicBezTo>
                  <a:cubicBezTo>
                    <a:pt x="548" y="48"/>
                    <a:pt x="549" y="48"/>
                    <a:pt x="549" y="47"/>
                  </a:cubicBezTo>
                  <a:cubicBezTo>
                    <a:pt x="550" y="47"/>
                    <a:pt x="550" y="46"/>
                    <a:pt x="551" y="46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3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4" y="40"/>
                    <a:pt x="164" y="40"/>
                    <a:pt x="164" y="40"/>
                  </a:cubicBezTo>
                  <a:lnTo>
                    <a:pt x="149" y="33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5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5"/>
                    <a:pt x="1467" y="186"/>
                    <a:pt x="1467" y="186"/>
                  </a:cubicBezTo>
                  <a:cubicBezTo>
                    <a:pt x="1467" y="187"/>
                    <a:pt x="1467" y="187"/>
                    <a:pt x="1467" y="188"/>
                  </a:cubicBezTo>
                  <a:cubicBezTo>
                    <a:pt x="1467" y="189"/>
                    <a:pt x="1467" y="189"/>
                    <a:pt x="1467" y="190"/>
                  </a:cubicBezTo>
                  <a:cubicBezTo>
                    <a:pt x="1467" y="191"/>
                    <a:pt x="1467" y="192"/>
                    <a:pt x="1467" y="192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1"/>
                    <a:pt x="1461" y="201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1"/>
                    <a:pt x="1448" y="200"/>
                  </a:cubicBezTo>
                  <a:cubicBezTo>
                    <a:pt x="1446" y="199"/>
                    <a:pt x="1444" y="197"/>
                    <a:pt x="1442" y="195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1"/>
                    <a:pt x="1438" y="178"/>
                  </a:cubicBezTo>
                  <a:cubicBezTo>
                    <a:pt x="1438" y="175"/>
                    <a:pt x="1438" y="172"/>
                    <a:pt x="1439" y="169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5"/>
                    <a:pt x="1460" y="156"/>
                  </a:cubicBezTo>
                  <a:cubicBezTo>
                    <a:pt x="1462" y="156"/>
                    <a:pt x="1463" y="157"/>
                    <a:pt x="1465" y="158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4"/>
                    <a:pt x="1469" y="166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2"/>
                    <a:pt x="1467" y="152"/>
                    <a:pt x="1465" y="151"/>
                  </a:cubicBezTo>
                  <a:cubicBezTo>
                    <a:pt x="1464" y="151"/>
                    <a:pt x="1463" y="150"/>
                    <a:pt x="1461" y="150"/>
                  </a:cubicBezTo>
                  <a:cubicBezTo>
                    <a:pt x="1460" y="150"/>
                    <a:pt x="1459" y="150"/>
                    <a:pt x="1457" y="149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0"/>
                  </a:cubicBezTo>
                  <a:cubicBezTo>
                    <a:pt x="1442" y="151"/>
                    <a:pt x="1440" y="152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7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7"/>
                    <a:pt x="1427" y="191"/>
                  </a:cubicBezTo>
                  <a:cubicBezTo>
                    <a:pt x="1429" y="194"/>
                    <a:pt x="1430" y="197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8"/>
                    <a:pt x="1453" y="208"/>
                  </a:cubicBezTo>
                  <a:cubicBezTo>
                    <a:pt x="1456" y="208"/>
                    <a:pt x="1458" y="208"/>
                    <a:pt x="1460" y="208"/>
                  </a:cubicBezTo>
                  <a:cubicBezTo>
                    <a:pt x="1462" y="207"/>
                    <a:pt x="1464" y="207"/>
                    <a:pt x="1465" y="206"/>
                  </a:cubicBezTo>
                  <a:cubicBezTo>
                    <a:pt x="1467" y="206"/>
                    <a:pt x="1469" y="205"/>
                    <a:pt x="1470" y="205"/>
                  </a:cubicBezTo>
                  <a:cubicBezTo>
                    <a:pt x="1472" y="205"/>
                    <a:pt x="1473" y="204"/>
                    <a:pt x="1475" y="204"/>
                  </a:cubicBezTo>
                  <a:cubicBezTo>
                    <a:pt x="1477" y="204"/>
                    <a:pt x="1477" y="204"/>
                    <a:pt x="1477" y="204"/>
                  </a:cubicBezTo>
                  <a:cubicBezTo>
                    <a:pt x="1477" y="191"/>
                    <a:pt x="1477" y="191"/>
                    <a:pt x="1477" y="191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4"/>
                    <a:pt x="1482" y="184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5"/>
                  </a:lnTo>
                  <a:close/>
                  <a:moveTo>
                    <a:pt x="1388" y="157"/>
                  </a:moveTo>
                  <a:cubicBezTo>
                    <a:pt x="1394" y="156"/>
                    <a:pt x="1394" y="156"/>
                    <a:pt x="1394" y="156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8"/>
                    <a:pt x="1394" y="159"/>
                    <a:pt x="1394" y="159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2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6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1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0"/>
                    <a:pt x="1405" y="200"/>
                  </a:cubicBezTo>
                  <a:cubicBezTo>
                    <a:pt x="1406" y="199"/>
                    <a:pt x="1406" y="199"/>
                    <a:pt x="1406" y="198"/>
                  </a:cubicBezTo>
                  <a:cubicBezTo>
                    <a:pt x="1406" y="197"/>
                    <a:pt x="1406" y="197"/>
                    <a:pt x="1406" y="196"/>
                  </a:cubicBezTo>
                  <a:cubicBezTo>
                    <a:pt x="1406" y="195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7"/>
                    <a:pt x="1407" y="157"/>
                  </a:cubicBezTo>
                  <a:cubicBezTo>
                    <a:pt x="1408" y="156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0"/>
                    <a:pt x="1411" y="150"/>
                    <a:pt x="1411" y="150"/>
                  </a:cubicBezTo>
                  <a:cubicBezTo>
                    <a:pt x="1388" y="150"/>
                    <a:pt x="1388" y="150"/>
                    <a:pt x="1388" y="150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6"/>
                    <a:pt x="1294" y="156"/>
                    <a:pt x="1294" y="156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8"/>
                    <a:pt x="1294" y="159"/>
                    <a:pt x="1294" y="159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2"/>
                    <a:pt x="1294" y="163"/>
                    <a:pt x="1294" y="164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3" y="189"/>
                    <a:pt x="1292" y="187"/>
                    <a:pt x="1291" y="186"/>
                  </a:cubicBezTo>
                  <a:cubicBezTo>
                    <a:pt x="1290" y="185"/>
                    <a:pt x="1289" y="183"/>
                    <a:pt x="1288" y="182"/>
                  </a:cubicBezTo>
                  <a:cubicBezTo>
                    <a:pt x="1263" y="150"/>
                    <a:pt x="1263" y="150"/>
                    <a:pt x="1263" y="150"/>
                  </a:cubicBezTo>
                  <a:cubicBezTo>
                    <a:pt x="1250" y="150"/>
                    <a:pt x="1250" y="150"/>
                    <a:pt x="1250" y="150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8"/>
                    <a:pt x="1256" y="159"/>
                    <a:pt x="1256" y="159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2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6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1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0"/>
                    <a:pt x="1263" y="200"/>
                  </a:cubicBezTo>
                  <a:cubicBezTo>
                    <a:pt x="1263" y="199"/>
                    <a:pt x="1263" y="199"/>
                    <a:pt x="1263" y="198"/>
                  </a:cubicBezTo>
                  <a:cubicBezTo>
                    <a:pt x="1263" y="197"/>
                    <a:pt x="1263" y="197"/>
                    <a:pt x="1263" y="196"/>
                  </a:cubicBezTo>
                  <a:cubicBezTo>
                    <a:pt x="1263" y="195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7"/>
                    <a:pt x="1302" y="157"/>
                  </a:cubicBezTo>
                  <a:cubicBezTo>
                    <a:pt x="1302" y="156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0"/>
                    <a:pt x="1306" y="150"/>
                    <a:pt x="1306" y="150"/>
                  </a:cubicBezTo>
                  <a:cubicBezTo>
                    <a:pt x="1288" y="150"/>
                    <a:pt x="1288" y="150"/>
                    <a:pt x="1288" y="150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199"/>
                    <a:pt x="1167" y="199"/>
                    <a:pt x="1167" y="198"/>
                  </a:cubicBezTo>
                  <a:cubicBezTo>
                    <a:pt x="1167" y="197"/>
                    <a:pt x="1167" y="197"/>
                    <a:pt x="1167" y="196"/>
                  </a:cubicBezTo>
                  <a:cubicBezTo>
                    <a:pt x="1168" y="195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7"/>
                    <a:pt x="1168" y="157"/>
                  </a:cubicBezTo>
                  <a:cubicBezTo>
                    <a:pt x="1168" y="156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0"/>
                    <a:pt x="1172" y="150"/>
                    <a:pt x="1172" y="150"/>
                  </a:cubicBezTo>
                  <a:cubicBezTo>
                    <a:pt x="1153" y="150"/>
                    <a:pt x="1153" y="150"/>
                    <a:pt x="1153" y="150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7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7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0"/>
                    <a:pt x="1120" y="150"/>
                    <a:pt x="1120" y="150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6"/>
                    <a:pt x="1108" y="156"/>
                    <a:pt x="1108" y="156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8"/>
                    <a:pt x="1108" y="159"/>
                    <a:pt x="1108" y="159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2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6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1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0"/>
                    <a:pt x="1114" y="200"/>
                  </a:cubicBezTo>
                  <a:cubicBezTo>
                    <a:pt x="1114" y="199"/>
                    <a:pt x="1114" y="199"/>
                    <a:pt x="1114" y="198"/>
                  </a:cubicBezTo>
                  <a:cubicBezTo>
                    <a:pt x="1114" y="197"/>
                    <a:pt x="1114" y="197"/>
                    <a:pt x="1114" y="196"/>
                  </a:cubicBezTo>
                  <a:cubicBezTo>
                    <a:pt x="1114" y="195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2"/>
                    <a:pt x="1117" y="174"/>
                  </a:cubicBezTo>
                  <a:cubicBezTo>
                    <a:pt x="1118" y="176"/>
                    <a:pt x="1118" y="177"/>
                    <a:pt x="1119" y="178"/>
                  </a:cubicBezTo>
                  <a:cubicBezTo>
                    <a:pt x="1119" y="180"/>
                    <a:pt x="1120" y="181"/>
                    <a:pt x="1120" y="181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0"/>
                    <a:pt x="1156" y="172"/>
                  </a:cubicBezTo>
                  <a:cubicBezTo>
                    <a:pt x="1156" y="173"/>
                    <a:pt x="1156" y="174"/>
                    <a:pt x="1156" y="175"/>
                  </a:cubicBezTo>
                  <a:cubicBezTo>
                    <a:pt x="1156" y="176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6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1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0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6"/>
                    <a:pt x="1226" y="156"/>
                    <a:pt x="1226" y="156"/>
                  </a:cubicBezTo>
                  <a:cubicBezTo>
                    <a:pt x="1226" y="156"/>
                    <a:pt x="1226" y="156"/>
                    <a:pt x="1226" y="156"/>
                  </a:cubicBezTo>
                  <a:cubicBezTo>
                    <a:pt x="1226" y="157"/>
                    <a:pt x="1226" y="157"/>
                    <a:pt x="1225" y="158"/>
                  </a:cubicBezTo>
                  <a:cubicBezTo>
                    <a:pt x="1225" y="159"/>
                    <a:pt x="1224" y="159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3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8"/>
                    <a:pt x="1214" y="179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79"/>
                    <a:pt x="1213" y="179"/>
                    <a:pt x="1213" y="178"/>
                  </a:cubicBezTo>
                  <a:cubicBezTo>
                    <a:pt x="1213" y="177"/>
                    <a:pt x="1212" y="176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2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1"/>
                    <a:pt x="1203" y="161"/>
                    <a:pt x="1203" y="160"/>
                  </a:cubicBezTo>
                  <a:cubicBezTo>
                    <a:pt x="1203" y="160"/>
                    <a:pt x="1203" y="159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0"/>
                    <a:pt x="1208" y="150"/>
                    <a:pt x="1208" y="150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6"/>
                    <a:pt x="1189" y="156"/>
                    <a:pt x="1189" y="156"/>
                  </a:cubicBezTo>
                  <a:cubicBezTo>
                    <a:pt x="1189" y="157"/>
                    <a:pt x="1189" y="157"/>
                    <a:pt x="1189" y="158"/>
                  </a:cubicBezTo>
                  <a:cubicBezTo>
                    <a:pt x="1189" y="159"/>
                    <a:pt x="1189" y="159"/>
                    <a:pt x="1190" y="160"/>
                  </a:cubicBezTo>
                  <a:cubicBezTo>
                    <a:pt x="1190" y="161"/>
                    <a:pt x="1190" y="161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6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1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0"/>
                    <a:pt x="1218" y="200"/>
                  </a:cubicBezTo>
                  <a:cubicBezTo>
                    <a:pt x="1218" y="199"/>
                    <a:pt x="1218" y="199"/>
                    <a:pt x="1218" y="198"/>
                  </a:cubicBezTo>
                  <a:cubicBezTo>
                    <a:pt x="1218" y="197"/>
                    <a:pt x="1218" y="197"/>
                    <a:pt x="1218" y="196"/>
                  </a:cubicBezTo>
                  <a:cubicBezTo>
                    <a:pt x="1218" y="195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4"/>
                    <a:pt x="1229" y="164"/>
                    <a:pt x="1229" y="164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7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0"/>
                    <a:pt x="1238" y="150"/>
                    <a:pt x="1238" y="150"/>
                  </a:cubicBezTo>
                  <a:cubicBezTo>
                    <a:pt x="1220" y="150"/>
                    <a:pt x="1220" y="150"/>
                    <a:pt x="1220" y="150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7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1"/>
                  </a:cubicBezTo>
                  <a:cubicBezTo>
                    <a:pt x="1352" y="151"/>
                    <a:pt x="1348" y="150"/>
                    <a:pt x="1345" y="150"/>
                  </a:cubicBezTo>
                  <a:cubicBezTo>
                    <a:pt x="1321" y="150"/>
                    <a:pt x="1321" y="150"/>
                    <a:pt x="1321" y="150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6"/>
                    <a:pt x="1327" y="156"/>
                    <a:pt x="1327" y="156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8"/>
                    <a:pt x="1327" y="159"/>
                    <a:pt x="1327" y="159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2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6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1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89"/>
                    <a:pt x="1375" y="187"/>
                    <a:pt x="1375" y="185"/>
                  </a:cubicBezTo>
                  <a:cubicBezTo>
                    <a:pt x="1376" y="183"/>
                    <a:pt x="1376" y="180"/>
                    <a:pt x="1376" y="178"/>
                  </a:cubicBezTo>
                  <a:cubicBezTo>
                    <a:pt x="1376" y="176"/>
                    <a:pt x="1376" y="174"/>
                    <a:pt x="1375" y="171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0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199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0"/>
                    <a:pt x="1339" y="200"/>
                  </a:cubicBezTo>
                  <a:cubicBezTo>
                    <a:pt x="1339" y="199"/>
                    <a:pt x="1339" y="199"/>
                    <a:pt x="1339" y="198"/>
                  </a:cubicBezTo>
                  <a:cubicBezTo>
                    <a:pt x="1339" y="197"/>
                    <a:pt x="1339" y="197"/>
                    <a:pt x="1339" y="196"/>
                  </a:cubicBezTo>
                  <a:cubicBezTo>
                    <a:pt x="1339" y="195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7"/>
                    <a:pt x="1340" y="157"/>
                  </a:cubicBezTo>
                  <a:cubicBezTo>
                    <a:pt x="1341" y="156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6"/>
                    <a:pt x="1352" y="157"/>
                  </a:cubicBezTo>
                  <a:cubicBezTo>
                    <a:pt x="1355" y="158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5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6"/>
                    <a:pt x="1535" y="156"/>
                    <a:pt x="1535" y="156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8"/>
                    <a:pt x="1535" y="159"/>
                    <a:pt x="1535" y="159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2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7"/>
                    <a:pt x="1514" y="157"/>
                  </a:cubicBezTo>
                  <a:cubicBezTo>
                    <a:pt x="1515" y="156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0"/>
                    <a:pt x="1519" y="150"/>
                    <a:pt x="1519" y="150"/>
                  </a:cubicBezTo>
                  <a:cubicBezTo>
                    <a:pt x="1495" y="150"/>
                    <a:pt x="1495" y="150"/>
                    <a:pt x="1495" y="150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6"/>
                    <a:pt x="1501" y="156"/>
                    <a:pt x="1501" y="156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8"/>
                    <a:pt x="1501" y="159"/>
                    <a:pt x="1501" y="159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2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6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1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0"/>
                    <a:pt x="1513" y="200"/>
                  </a:cubicBezTo>
                  <a:cubicBezTo>
                    <a:pt x="1513" y="199"/>
                    <a:pt x="1513" y="199"/>
                    <a:pt x="1513" y="198"/>
                  </a:cubicBezTo>
                  <a:cubicBezTo>
                    <a:pt x="1513" y="197"/>
                    <a:pt x="1513" y="197"/>
                    <a:pt x="1513" y="196"/>
                  </a:cubicBezTo>
                  <a:cubicBezTo>
                    <a:pt x="1513" y="195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6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1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0"/>
                    <a:pt x="1547" y="200"/>
                  </a:cubicBezTo>
                  <a:cubicBezTo>
                    <a:pt x="1547" y="199"/>
                    <a:pt x="1547" y="199"/>
                    <a:pt x="1547" y="198"/>
                  </a:cubicBezTo>
                  <a:cubicBezTo>
                    <a:pt x="1547" y="197"/>
                    <a:pt x="1547" y="197"/>
                    <a:pt x="1547" y="196"/>
                  </a:cubicBezTo>
                  <a:cubicBezTo>
                    <a:pt x="1547" y="195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7"/>
                    <a:pt x="1548" y="157"/>
                  </a:cubicBezTo>
                  <a:cubicBezTo>
                    <a:pt x="1549" y="156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0"/>
                    <a:pt x="1553" y="150"/>
                    <a:pt x="1553" y="150"/>
                  </a:cubicBezTo>
                  <a:cubicBezTo>
                    <a:pt x="1529" y="150"/>
                    <a:pt x="1529" y="150"/>
                    <a:pt x="1529" y="150"/>
                  </a:cubicBezTo>
                  <a:lnTo>
                    <a:pt x="1529" y="157"/>
                  </a:lnTo>
                  <a:close/>
                  <a:moveTo>
                    <a:pt x="1674" y="150"/>
                  </a:moveTo>
                  <a:cubicBezTo>
                    <a:pt x="1625" y="150"/>
                    <a:pt x="1625" y="150"/>
                    <a:pt x="1625" y="150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4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6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1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0"/>
                    <a:pt x="1655" y="200"/>
                  </a:cubicBezTo>
                  <a:cubicBezTo>
                    <a:pt x="1655" y="199"/>
                    <a:pt x="1655" y="199"/>
                    <a:pt x="1655" y="198"/>
                  </a:cubicBezTo>
                  <a:cubicBezTo>
                    <a:pt x="1655" y="197"/>
                    <a:pt x="1655" y="197"/>
                    <a:pt x="1655" y="196"/>
                  </a:cubicBezTo>
                  <a:cubicBezTo>
                    <a:pt x="1655" y="195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4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0"/>
                  </a:lnTo>
                  <a:close/>
                  <a:moveTo>
                    <a:pt x="1606" y="195"/>
                  </a:moveTo>
                  <a:cubicBezTo>
                    <a:pt x="1605" y="196"/>
                    <a:pt x="1604" y="198"/>
                    <a:pt x="1603" y="198"/>
                  </a:cubicBezTo>
                  <a:cubicBezTo>
                    <a:pt x="1603" y="199"/>
                    <a:pt x="1602" y="200"/>
                    <a:pt x="1600" y="200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0"/>
                    <a:pt x="1586" y="200"/>
                  </a:cubicBezTo>
                  <a:cubicBezTo>
                    <a:pt x="1586" y="199"/>
                    <a:pt x="1586" y="199"/>
                    <a:pt x="1586" y="198"/>
                  </a:cubicBezTo>
                  <a:cubicBezTo>
                    <a:pt x="1586" y="197"/>
                    <a:pt x="1586" y="197"/>
                    <a:pt x="1586" y="196"/>
                  </a:cubicBezTo>
                  <a:cubicBezTo>
                    <a:pt x="1586" y="195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1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7"/>
                    <a:pt x="1588" y="157"/>
                  </a:cubicBezTo>
                  <a:cubicBezTo>
                    <a:pt x="1588" y="156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6"/>
                    <a:pt x="1600" y="157"/>
                    <a:pt x="1601" y="158"/>
                  </a:cubicBezTo>
                  <a:cubicBezTo>
                    <a:pt x="1602" y="158"/>
                    <a:pt x="1603" y="159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0"/>
                    <a:pt x="1609" y="150"/>
                    <a:pt x="1609" y="150"/>
                  </a:cubicBezTo>
                  <a:cubicBezTo>
                    <a:pt x="1569" y="150"/>
                    <a:pt x="1569" y="150"/>
                    <a:pt x="1569" y="150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6"/>
                    <a:pt x="1575" y="156"/>
                    <a:pt x="1575" y="156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8"/>
                    <a:pt x="1575" y="159"/>
                    <a:pt x="1575" y="159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2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6"/>
                    <a:pt x="1574" y="198"/>
                    <a:pt x="1574" y="199"/>
                  </a:cubicBezTo>
                  <a:cubicBezTo>
                    <a:pt x="1574" y="200"/>
                    <a:pt x="1573" y="200"/>
                    <a:pt x="1573" y="201"/>
                  </a:cubicBezTo>
                  <a:cubicBezTo>
                    <a:pt x="1572" y="201"/>
                    <a:pt x="1572" y="201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89"/>
                    <a:pt x="1612" y="189"/>
                    <a:pt x="1612" y="189"/>
                  </a:cubicBezTo>
                  <a:cubicBezTo>
                    <a:pt x="1607" y="189"/>
                    <a:pt x="1607" y="189"/>
                    <a:pt x="1607" y="189"/>
                  </a:cubicBezTo>
                  <a:cubicBezTo>
                    <a:pt x="1607" y="192"/>
                    <a:pt x="1606" y="193"/>
                    <a:pt x="1606" y="195"/>
                  </a:cubicBezTo>
                  <a:close/>
                  <a:moveTo>
                    <a:pt x="984" y="150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4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6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1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0"/>
                    <a:pt x="1014" y="200"/>
                  </a:cubicBezTo>
                  <a:cubicBezTo>
                    <a:pt x="1014" y="199"/>
                    <a:pt x="1014" y="199"/>
                    <a:pt x="1014" y="198"/>
                  </a:cubicBezTo>
                  <a:cubicBezTo>
                    <a:pt x="1014" y="197"/>
                    <a:pt x="1014" y="197"/>
                    <a:pt x="1014" y="196"/>
                  </a:cubicBezTo>
                  <a:cubicBezTo>
                    <a:pt x="1014" y="195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4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0"/>
                    <a:pt x="1033" y="150"/>
                    <a:pt x="1033" y="150"/>
                  </a:cubicBezTo>
                  <a:lnTo>
                    <a:pt x="984" y="150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7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0"/>
                    <a:pt x="840" y="51"/>
                    <a:pt x="840" y="52"/>
                  </a:cubicBezTo>
                  <a:cubicBezTo>
                    <a:pt x="839" y="53"/>
                    <a:pt x="839" y="53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6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7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0"/>
                    <a:pt x="802" y="51"/>
                    <a:pt x="802" y="52"/>
                  </a:cubicBezTo>
                  <a:cubicBezTo>
                    <a:pt x="802" y="53"/>
                    <a:pt x="802" y="53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0"/>
                    <a:pt x="801" y="91"/>
                  </a:cubicBezTo>
                  <a:cubicBezTo>
                    <a:pt x="800" y="91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1"/>
                    <a:pt x="809" y="91"/>
                    <a:pt x="809" y="91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8"/>
                  </a:cubicBezTo>
                  <a:cubicBezTo>
                    <a:pt x="809" y="88"/>
                    <a:pt x="809" y="87"/>
                    <a:pt x="809" y="86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1"/>
                    <a:pt x="812" y="63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1"/>
                    <a:pt x="846" y="50"/>
                    <a:pt x="847" y="49"/>
                  </a:cubicBezTo>
                  <a:cubicBezTo>
                    <a:pt x="847" y="48"/>
                    <a:pt x="847" y="48"/>
                    <a:pt x="848" y="47"/>
                  </a:cubicBezTo>
                  <a:cubicBezTo>
                    <a:pt x="848" y="47"/>
                    <a:pt x="849" y="46"/>
                    <a:pt x="850" y="46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89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6"/>
                    <a:pt x="909" y="86"/>
                    <a:pt x="909" y="85"/>
                  </a:cubicBezTo>
                  <a:cubicBezTo>
                    <a:pt x="909" y="84"/>
                    <a:pt x="909" y="84"/>
                    <a:pt x="909" y="83"/>
                  </a:cubicBezTo>
                  <a:cubicBezTo>
                    <a:pt x="891" y="39"/>
                    <a:pt x="891" y="39"/>
                    <a:pt x="891" y="39"/>
                  </a:cubicBezTo>
                  <a:cubicBezTo>
                    <a:pt x="886" y="39"/>
                    <a:pt x="886" y="39"/>
                    <a:pt x="886" y="39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7"/>
                    <a:pt x="862" y="97"/>
                    <a:pt x="862" y="97"/>
                  </a:cubicBezTo>
                  <a:cubicBezTo>
                    <a:pt x="879" y="97"/>
                    <a:pt x="879" y="97"/>
                    <a:pt x="879" y="97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8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5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0"/>
                    <a:pt x="895" y="80"/>
                    <a:pt x="895" y="80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6"/>
                    <a:pt x="897" y="87"/>
                  </a:cubicBezTo>
                  <a:cubicBezTo>
                    <a:pt x="898" y="88"/>
                    <a:pt x="898" y="88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7"/>
                    <a:pt x="894" y="97"/>
                    <a:pt x="894" y="97"/>
                  </a:cubicBezTo>
                  <a:cubicBezTo>
                    <a:pt x="916" y="97"/>
                    <a:pt x="916" y="97"/>
                    <a:pt x="916" y="97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1"/>
                    <a:pt x="911" y="91"/>
                    <a:pt x="911" y="91"/>
                  </a:cubicBezTo>
                  <a:cubicBezTo>
                    <a:pt x="911" y="91"/>
                    <a:pt x="911" y="90"/>
                    <a:pt x="911" y="89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59"/>
                    <a:pt x="885" y="58"/>
                  </a:cubicBezTo>
                  <a:cubicBezTo>
                    <a:pt x="886" y="56"/>
                    <a:pt x="886" y="54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6"/>
                    <a:pt x="894" y="156"/>
                    <a:pt x="894" y="156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8"/>
                    <a:pt x="894" y="159"/>
                    <a:pt x="894" y="159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2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7"/>
                    <a:pt x="873" y="157"/>
                  </a:cubicBezTo>
                  <a:cubicBezTo>
                    <a:pt x="873" y="156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0"/>
                    <a:pt x="877" y="150"/>
                    <a:pt x="877" y="150"/>
                  </a:cubicBezTo>
                  <a:cubicBezTo>
                    <a:pt x="854" y="150"/>
                    <a:pt x="854" y="150"/>
                    <a:pt x="854" y="150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6"/>
                    <a:pt x="860" y="156"/>
                    <a:pt x="860" y="156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8"/>
                    <a:pt x="860" y="159"/>
                    <a:pt x="860" y="159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2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6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1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0"/>
                    <a:pt x="871" y="200"/>
                  </a:cubicBezTo>
                  <a:cubicBezTo>
                    <a:pt x="871" y="199"/>
                    <a:pt x="871" y="199"/>
                    <a:pt x="871" y="198"/>
                  </a:cubicBezTo>
                  <a:cubicBezTo>
                    <a:pt x="871" y="197"/>
                    <a:pt x="871" y="197"/>
                    <a:pt x="871" y="196"/>
                  </a:cubicBezTo>
                  <a:cubicBezTo>
                    <a:pt x="871" y="195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6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1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0"/>
                    <a:pt x="905" y="200"/>
                  </a:cubicBezTo>
                  <a:cubicBezTo>
                    <a:pt x="905" y="199"/>
                    <a:pt x="905" y="199"/>
                    <a:pt x="905" y="198"/>
                  </a:cubicBezTo>
                  <a:cubicBezTo>
                    <a:pt x="905" y="197"/>
                    <a:pt x="905" y="197"/>
                    <a:pt x="905" y="196"/>
                  </a:cubicBezTo>
                  <a:cubicBezTo>
                    <a:pt x="905" y="195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7"/>
                    <a:pt x="907" y="157"/>
                  </a:cubicBezTo>
                  <a:cubicBezTo>
                    <a:pt x="907" y="156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0"/>
                    <a:pt x="911" y="150"/>
                    <a:pt x="911" y="150"/>
                  </a:cubicBezTo>
                  <a:cubicBezTo>
                    <a:pt x="888" y="150"/>
                    <a:pt x="888" y="150"/>
                    <a:pt x="888" y="150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199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8"/>
                    <a:pt x="827" y="188"/>
                    <a:pt x="827" y="188"/>
                  </a:cubicBezTo>
                  <a:cubicBezTo>
                    <a:pt x="827" y="187"/>
                    <a:pt x="826" y="186"/>
                    <a:pt x="825" y="185"/>
                  </a:cubicBezTo>
                  <a:cubicBezTo>
                    <a:pt x="824" y="184"/>
                    <a:pt x="823" y="184"/>
                    <a:pt x="822" y="183"/>
                  </a:cubicBezTo>
                  <a:cubicBezTo>
                    <a:pt x="822" y="183"/>
                    <a:pt x="822" y="183"/>
                    <a:pt x="822" y="183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8"/>
                    <a:pt x="833" y="177"/>
                  </a:cubicBezTo>
                  <a:cubicBezTo>
                    <a:pt x="834" y="175"/>
                    <a:pt x="835" y="174"/>
                    <a:pt x="835" y="172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1"/>
                    <a:pt x="834" y="159"/>
                  </a:cubicBezTo>
                  <a:cubicBezTo>
                    <a:pt x="833" y="157"/>
                    <a:pt x="832" y="155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0"/>
                    <a:pt x="813" y="150"/>
                  </a:cubicBezTo>
                  <a:cubicBezTo>
                    <a:pt x="790" y="150"/>
                    <a:pt x="790" y="150"/>
                    <a:pt x="790" y="150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6"/>
                    <a:pt x="796" y="156"/>
                    <a:pt x="796" y="156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8"/>
                    <a:pt x="796" y="159"/>
                    <a:pt x="796" y="159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2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6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1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0"/>
                    <a:pt x="807" y="199"/>
                    <a:pt x="807" y="198"/>
                  </a:cubicBezTo>
                  <a:cubicBezTo>
                    <a:pt x="807" y="197"/>
                    <a:pt x="807" y="195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6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1"/>
                    <a:pt x="823" y="203"/>
                    <a:pt x="824" y="204"/>
                  </a:cubicBezTo>
                  <a:cubicBezTo>
                    <a:pt x="825" y="205"/>
                    <a:pt x="826" y="206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1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6"/>
                  </a:moveTo>
                  <a:cubicBezTo>
                    <a:pt x="820" y="177"/>
                    <a:pt x="819" y="178"/>
                    <a:pt x="817" y="179"/>
                  </a:cubicBezTo>
                  <a:cubicBezTo>
                    <a:pt x="815" y="179"/>
                    <a:pt x="814" y="179"/>
                    <a:pt x="811" y="179"/>
                  </a:cubicBezTo>
                  <a:cubicBezTo>
                    <a:pt x="811" y="179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2"/>
                    <a:pt x="807" y="162"/>
                    <a:pt x="807" y="162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7"/>
                    <a:pt x="809" y="157"/>
                  </a:cubicBezTo>
                  <a:cubicBezTo>
                    <a:pt x="809" y="157"/>
                    <a:pt x="810" y="156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6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0"/>
                    <a:pt x="823" y="161"/>
                    <a:pt x="823" y="163"/>
                  </a:cubicBezTo>
                  <a:cubicBezTo>
                    <a:pt x="824" y="164"/>
                    <a:pt x="824" y="165"/>
                    <a:pt x="824" y="167"/>
                  </a:cubicBezTo>
                  <a:cubicBezTo>
                    <a:pt x="824" y="169"/>
                    <a:pt x="824" y="171"/>
                    <a:pt x="823" y="172"/>
                  </a:cubicBezTo>
                  <a:cubicBezTo>
                    <a:pt x="823" y="174"/>
                    <a:pt x="822" y="175"/>
                    <a:pt x="821" y="176"/>
                  </a:cubicBezTo>
                  <a:close/>
                  <a:moveTo>
                    <a:pt x="1085" y="183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7"/>
                  </a:cubicBezTo>
                  <a:cubicBezTo>
                    <a:pt x="1077" y="176"/>
                    <a:pt x="1075" y="176"/>
                    <a:pt x="1074" y="175"/>
                  </a:cubicBezTo>
                  <a:cubicBezTo>
                    <a:pt x="1072" y="174"/>
                    <a:pt x="1071" y="174"/>
                    <a:pt x="1070" y="173"/>
                  </a:cubicBezTo>
                  <a:cubicBezTo>
                    <a:pt x="1067" y="172"/>
                    <a:pt x="1065" y="171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7"/>
                    <a:pt x="1058" y="166"/>
                    <a:pt x="1057" y="165"/>
                  </a:cubicBezTo>
                  <a:cubicBezTo>
                    <a:pt x="1057" y="164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8"/>
                    <a:pt x="1058" y="158"/>
                    <a:pt x="1059" y="157"/>
                  </a:cubicBezTo>
                  <a:cubicBezTo>
                    <a:pt x="1060" y="156"/>
                    <a:pt x="1061" y="156"/>
                    <a:pt x="1062" y="155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8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2"/>
                    <a:pt x="1077" y="152"/>
                    <a:pt x="1075" y="151"/>
                  </a:cubicBezTo>
                  <a:cubicBezTo>
                    <a:pt x="1074" y="151"/>
                    <a:pt x="1073" y="150"/>
                    <a:pt x="1072" y="150"/>
                  </a:cubicBezTo>
                  <a:cubicBezTo>
                    <a:pt x="1071" y="150"/>
                    <a:pt x="1069" y="150"/>
                    <a:pt x="1068" y="149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49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2"/>
                    <a:pt x="1051" y="153"/>
                    <a:pt x="1050" y="154"/>
                  </a:cubicBezTo>
                  <a:cubicBezTo>
                    <a:pt x="1049" y="155"/>
                    <a:pt x="1048" y="156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2"/>
                    <a:pt x="1046" y="163"/>
                    <a:pt x="1046" y="165"/>
                  </a:cubicBezTo>
                  <a:cubicBezTo>
                    <a:pt x="1046" y="167"/>
                    <a:pt x="1046" y="170"/>
                    <a:pt x="1047" y="172"/>
                  </a:cubicBezTo>
                  <a:cubicBezTo>
                    <a:pt x="1048" y="174"/>
                    <a:pt x="1050" y="175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2"/>
                    <a:pt x="1062" y="184"/>
                    <a:pt x="1064" y="185"/>
                  </a:cubicBezTo>
                  <a:cubicBezTo>
                    <a:pt x="1066" y="185"/>
                    <a:pt x="1067" y="186"/>
                    <a:pt x="1069" y="186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89"/>
                    <a:pt x="1075" y="190"/>
                    <a:pt x="1076" y="191"/>
                  </a:cubicBezTo>
                  <a:cubicBezTo>
                    <a:pt x="1077" y="192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0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2"/>
                    <a:pt x="1069" y="203"/>
                    <a:pt x="1067" y="203"/>
                  </a:cubicBezTo>
                  <a:cubicBezTo>
                    <a:pt x="1066" y="203"/>
                    <a:pt x="1064" y="202"/>
                    <a:pt x="1062" y="202"/>
                  </a:cubicBezTo>
                  <a:cubicBezTo>
                    <a:pt x="1060" y="201"/>
                    <a:pt x="1059" y="200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7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8"/>
                    <a:pt x="1066" y="208"/>
                    <a:pt x="1067" y="208"/>
                  </a:cubicBezTo>
                  <a:cubicBezTo>
                    <a:pt x="1070" y="208"/>
                    <a:pt x="1073" y="208"/>
                    <a:pt x="1076" y="207"/>
                  </a:cubicBezTo>
                  <a:cubicBezTo>
                    <a:pt x="1078" y="206"/>
                    <a:pt x="1081" y="205"/>
                    <a:pt x="1082" y="204"/>
                  </a:cubicBezTo>
                  <a:cubicBezTo>
                    <a:pt x="1084" y="202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0"/>
                    <a:pt x="1088" y="189"/>
                    <a:pt x="1087" y="187"/>
                  </a:cubicBezTo>
                  <a:cubicBezTo>
                    <a:pt x="1087" y="186"/>
                    <a:pt x="1086" y="184"/>
                    <a:pt x="1085" y="183"/>
                  </a:cubicBezTo>
                  <a:close/>
                  <a:moveTo>
                    <a:pt x="781" y="55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1"/>
                    <a:pt x="765" y="41"/>
                  </a:cubicBezTo>
                  <a:cubicBezTo>
                    <a:pt x="762" y="40"/>
                    <a:pt x="759" y="39"/>
                    <a:pt x="756" y="39"/>
                  </a:cubicBezTo>
                  <a:cubicBezTo>
                    <a:pt x="753" y="39"/>
                    <a:pt x="750" y="40"/>
                    <a:pt x="747" y="41"/>
                  </a:cubicBezTo>
                  <a:cubicBezTo>
                    <a:pt x="744" y="41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5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4"/>
                    <a:pt x="727" y="67"/>
                    <a:pt x="727" y="69"/>
                  </a:cubicBezTo>
                  <a:cubicBezTo>
                    <a:pt x="727" y="71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7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8"/>
                    <a:pt x="752" y="99"/>
                    <a:pt x="755" y="99"/>
                  </a:cubicBezTo>
                  <a:cubicBezTo>
                    <a:pt x="759" y="99"/>
                    <a:pt x="762" y="98"/>
                    <a:pt x="764" y="97"/>
                  </a:cubicBezTo>
                  <a:cubicBezTo>
                    <a:pt x="767" y="97"/>
                    <a:pt x="769" y="95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8"/>
                    <a:pt x="783" y="76"/>
                  </a:cubicBezTo>
                  <a:cubicBezTo>
                    <a:pt x="784" y="74"/>
                    <a:pt x="784" y="71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5"/>
                  </a:cubicBezTo>
                  <a:close/>
                  <a:moveTo>
                    <a:pt x="771" y="76"/>
                  </a:moveTo>
                  <a:cubicBezTo>
                    <a:pt x="771" y="77"/>
                    <a:pt x="770" y="79"/>
                    <a:pt x="770" y="81"/>
                  </a:cubicBezTo>
                  <a:cubicBezTo>
                    <a:pt x="769" y="82"/>
                    <a:pt x="769" y="84"/>
                    <a:pt x="768" y="85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0"/>
                    <a:pt x="763" y="91"/>
                    <a:pt x="761" y="92"/>
                  </a:cubicBezTo>
                  <a:cubicBezTo>
                    <a:pt x="760" y="92"/>
                    <a:pt x="758" y="93"/>
                    <a:pt x="756" y="93"/>
                  </a:cubicBezTo>
                  <a:cubicBezTo>
                    <a:pt x="754" y="93"/>
                    <a:pt x="752" y="92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7"/>
                    <a:pt x="744" y="86"/>
                    <a:pt x="744" y="84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5"/>
                    <a:pt x="740" y="73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6"/>
                    <a:pt x="740" y="65"/>
                    <a:pt x="740" y="63"/>
                  </a:cubicBezTo>
                  <a:cubicBezTo>
                    <a:pt x="741" y="61"/>
                    <a:pt x="741" y="59"/>
                    <a:pt x="741" y="58"/>
                  </a:cubicBezTo>
                  <a:cubicBezTo>
                    <a:pt x="742" y="56"/>
                    <a:pt x="742" y="54"/>
                    <a:pt x="743" y="53"/>
                  </a:cubicBezTo>
                  <a:cubicBezTo>
                    <a:pt x="744" y="51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6"/>
                  </a:cubicBezTo>
                  <a:cubicBezTo>
                    <a:pt x="751" y="46"/>
                    <a:pt x="753" y="45"/>
                    <a:pt x="755" y="45"/>
                  </a:cubicBezTo>
                  <a:cubicBezTo>
                    <a:pt x="758" y="45"/>
                    <a:pt x="760" y="46"/>
                    <a:pt x="762" y="47"/>
                  </a:cubicBezTo>
                  <a:cubicBezTo>
                    <a:pt x="764" y="48"/>
                    <a:pt x="766" y="50"/>
                    <a:pt x="767" y="52"/>
                  </a:cubicBezTo>
                  <a:cubicBezTo>
                    <a:pt x="769" y="55"/>
                    <a:pt x="770" y="57"/>
                    <a:pt x="770" y="60"/>
                  </a:cubicBezTo>
                  <a:cubicBezTo>
                    <a:pt x="771" y="63"/>
                    <a:pt x="771" y="67"/>
                    <a:pt x="771" y="70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6"/>
                    <a:pt x="964" y="198"/>
                    <a:pt x="963" y="198"/>
                  </a:cubicBezTo>
                  <a:cubicBezTo>
                    <a:pt x="962" y="199"/>
                    <a:pt x="961" y="200"/>
                    <a:pt x="960" y="200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0"/>
                    <a:pt x="945" y="200"/>
                  </a:cubicBezTo>
                  <a:cubicBezTo>
                    <a:pt x="945" y="199"/>
                    <a:pt x="945" y="199"/>
                    <a:pt x="945" y="198"/>
                  </a:cubicBezTo>
                  <a:cubicBezTo>
                    <a:pt x="946" y="197"/>
                    <a:pt x="946" y="197"/>
                    <a:pt x="946" y="196"/>
                  </a:cubicBezTo>
                  <a:cubicBezTo>
                    <a:pt x="946" y="195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1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7"/>
                    <a:pt x="947" y="157"/>
                  </a:cubicBezTo>
                  <a:cubicBezTo>
                    <a:pt x="947" y="156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6"/>
                    <a:pt x="960" y="157"/>
                    <a:pt x="960" y="158"/>
                  </a:cubicBezTo>
                  <a:cubicBezTo>
                    <a:pt x="961" y="158"/>
                    <a:pt x="962" y="159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0"/>
                    <a:pt x="969" y="150"/>
                    <a:pt x="969" y="150"/>
                  </a:cubicBezTo>
                  <a:cubicBezTo>
                    <a:pt x="928" y="150"/>
                    <a:pt x="928" y="150"/>
                    <a:pt x="928" y="150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6"/>
                    <a:pt x="934" y="156"/>
                    <a:pt x="934" y="156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8"/>
                    <a:pt x="934" y="159"/>
                    <a:pt x="934" y="159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2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6"/>
                    <a:pt x="934" y="198"/>
                    <a:pt x="933" y="199"/>
                  </a:cubicBezTo>
                  <a:cubicBezTo>
                    <a:pt x="933" y="200"/>
                    <a:pt x="933" y="200"/>
                    <a:pt x="932" y="201"/>
                  </a:cubicBezTo>
                  <a:cubicBezTo>
                    <a:pt x="932" y="201"/>
                    <a:pt x="931" y="201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89"/>
                    <a:pt x="971" y="189"/>
                    <a:pt x="971" y="189"/>
                  </a:cubicBezTo>
                  <a:cubicBezTo>
                    <a:pt x="966" y="189"/>
                    <a:pt x="966" y="189"/>
                    <a:pt x="966" y="189"/>
                  </a:cubicBezTo>
                  <a:cubicBezTo>
                    <a:pt x="966" y="192"/>
                    <a:pt x="966" y="193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8"/>
                  </a:cubicBezTo>
                  <a:cubicBezTo>
                    <a:pt x="945" y="88"/>
                    <a:pt x="946" y="87"/>
                    <a:pt x="946" y="86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1"/>
                    <a:pt x="946" y="50"/>
                    <a:pt x="946" y="49"/>
                  </a:cubicBezTo>
                  <a:cubicBezTo>
                    <a:pt x="946" y="48"/>
                    <a:pt x="947" y="48"/>
                    <a:pt x="947" y="47"/>
                  </a:cubicBezTo>
                  <a:cubicBezTo>
                    <a:pt x="948" y="47"/>
                    <a:pt x="948" y="46"/>
                    <a:pt x="949" y="46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7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0"/>
                    <a:pt x="934" y="51"/>
                    <a:pt x="934" y="52"/>
                  </a:cubicBezTo>
                  <a:cubicBezTo>
                    <a:pt x="934" y="53"/>
                    <a:pt x="934" y="53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1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7"/>
                    <a:pt x="928" y="97"/>
                    <a:pt x="928" y="97"/>
                  </a:cubicBezTo>
                  <a:cubicBezTo>
                    <a:pt x="971" y="97"/>
                    <a:pt x="971" y="97"/>
                    <a:pt x="971" y="97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2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C06FA867-C5B1-43AE-A6A7-3C0962E69C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320"/>
              <a:ext cx="337" cy="256"/>
            </a:xfrm>
            <a:custGeom>
              <a:avLst/>
              <a:gdLst>
                <a:gd name="T0" fmla="*/ 76 w 337"/>
                <a:gd name="T1" fmla="*/ 211 h 256"/>
                <a:gd name="T2" fmla="*/ 108 w 337"/>
                <a:gd name="T3" fmla="*/ 227 h 256"/>
                <a:gd name="T4" fmla="*/ 108 w 337"/>
                <a:gd name="T5" fmla="*/ 0 h 256"/>
                <a:gd name="T6" fmla="*/ 76 w 337"/>
                <a:gd name="T7" fmla="*/ 0 h 256"/>
                <a:gd name="T8" fmla="*/ 76 w 337"/>
                <a:gd name="T9" fmla="*/ 211 h 256"/>
                <a:gd name="T10" fmla="*/ 0 w 337"/>
                <a:gd name="T11" fmla="*/ 171 h 256"/>
                <a:gd name="T12" fmla="*/ 33 w 337"/>
                <a:gd name="T13" fmla="*/ 188 h 256"/>
                <a:gd name="T14" fmla="*/ 33 w 337"/>
                <a:gd name="T15" fmla="*/ 0 h 256"/>
                <a:gd name="T16" fmla="*/ 0 w 337"/>
                <a:gd name="T17" fmla="*/ 0 h 256"/>
                <a:gd name="T18" fmla="*/ 0 w 337"/>
                <a:gd name="T19" fmla="*/ 171 h 256"/>
                <a:gd name="T20" fmla="*/ 151 w 337"/>
                <a:gd name="T21" fmla="*/ 248 h 256"/>
                <a:gd name="T22" fmla="*/ 168 w 337"/>
                <a:gd name="T23" fmla="*/ 256 h 256"/>
                <a:gd name="T24" fmla="*/ 186 w 337"/>
                <a:gd name="T25" fmla="*/ 248 h 256"/>
                <a:gd name="T26" fmla="*/ 186 w 337"/>
                <a:gd name="T27" fmla="*/ 0 h 256"/>
                <a:gd name="T28" fmla="*/ 151 w 337"/>
                <a:gd name="T29" fmla="*/ 0 h 256"/>
                <a:gd name="T30" fmla="*/ 151 w 337"/>
                <a:gd name="T31" fmla="*/ 248 h 256"/>
                <a:gd name="T32" fmla="*/ 229 w 337"/>
                <a:gd name="T33" fmla="*/ 227 h 256"/>
                <a:gd name="T34" fmla="*/ 262 w 337"/>
                <a:gd name="T35" fmla="*/ 211 h 256"/>
                <a:gd name="T36" fmla="*/ 262 w 337"/>
                <a:gd name="T37" fmla="*/ 0 h 256"/>
                <a:gd name="T38" fmla="*/ 229 w 337"/>
                <a:gd name="T39" fmla="*/ 0 h 256"/>
                <a:gd name="T40" fmla="*/ 229 w 337"/>
                <a:gd name="T41" fmla="*/ 227 h 256"/>
                <a:gd name="T42" fmla="*/ 304 w 337"/>
                <a:gd name="T43" fmla="*/ 0 h 256"/>
                <a:gd name="T44" fmla="*/ 304 w 337"/>
                <a:gd name="T45" fmla="*/ 188 h 256"/>
                <a:gd name="T46" fmla="*/ 337 w 337"/>
                <a:gd name="T47" fmla="*/ 171 h 256"/>
                <a:gd name="T48" fmla="*/ 337 w 337"/>
                <a:gd name="T49" fmla="*/ 0 h 256"/>
                <a:gd name="T50" fmla="*/ 304 w 337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6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1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1"/>
                  </a:lnTo>
                  <a:close/>
                  <a:moveTo>
                    <a:pt x="151" y="248"/>
                  </a:moveTo>
                  <a:lnTo>
                    <a:pt x="168" y="256"/>
                  </a:lnTo>
                  <a:lnTo>
                    <a:pt x="186" y="248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48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1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</p:grpSp>
      <p:grpSp>
        <p:nvGrpSpPr>
          <p:cNvPr id="92" name="Group 87">
            <a:extLst>
              <a:ext uri="{FF2B5EF4-FFF2-40B4-BE49-F238E27FC236}">
                <a16:creationId xmlns:a16="http://schemas.microsoft.com/office/drawing/2014/main" xmlns="" id="{DB1000A4-FDDA-412E-94D8-385CED111B0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60069" y="3829079"/>
            <a:ext cx="9668702" cy="2685936"/>
            <a:chOff x="396" y="2774"/>
            <a:chExt cx="12619" cy="4067"/>
          </a:xfrm>
        </p:grpSpPr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xmlns="" id="{DD84F685-7A6D-4A19-A452-1AE2475B5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xmlns="" id="{019E9A73-E97F-4292-8417-5226A3FF0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xmlns="" id="{2A5F7B6C-A2A7-4589-A81D-BCBDF9EE9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xmlns="" id="{EB8FD48D-9F71-4F9D-BCF0-AF2EB49A6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6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xmlns="" id="{4CE620C4-9C14-4185-8CBD-504393B1F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xmlns="" id="{13E7B3E0-8DC7-4A51-B93E-65D61B4E2C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xmlns="" id="{BF31F3F6-9C2C-40EA-B15C-74571CAF5F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xmlns="" id="{667E658A-701D-4F44-9891-172FF3AD4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67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xmlns="" id="{6BF6129F-C974-44E5-93A2-209E01957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7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xmlns="" id="{AF5AD36B-384B-4FB9-BD4B-6D5B53F9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57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xmlns="" id="{ACB4EC85-7777-49E8-BB08-DDBC9F6E47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xmlns="" id="{B038FFD1-5860-4407-9A1A-50C80EEF6D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xmlns="" id="{D3B91F06-0FBD-4BEF-9514-3238D61798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8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xmlns="" id="{4528F6BF-3916-4B67-87ED-4B5EE3A8B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8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xmlns="" id="{DE601369-0760-4D7E-ABCE-CB847EADE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xmlns="" id="{250C20CA-5CA7-4D90-8F47-7698A8483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xmlns="" id="{E3EC2CBA-3772-4929-839E-BDE34507B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xmlns="" id="{1735C9A0-0D5F-4817-BDC1-9D146AD740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xmlns="" id="{1C3D439D-7CA7-4D81-9CA0-C0FB38FE39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xmlns="" id="{3D4197CF-743E-4423-86D6-598069AA84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7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xmlns="" id="{05956454-B4E5-4149-8AEC-A713E7542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xmlns="" id="{0AE47D9E-EB3F-4531-92BF-47289E0FD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64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xmlns="" id="{836CA791-BB7D-45FD-8CB9-A6F61342B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2774"/>
              <a:ext cx="122" cy="3053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0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xmlns="" id="{E23787F8-D411-4C45-8425-507DB6313B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4" y="2774"/>
              <a:ext cx="122" cy="3186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xmlns="" id="{39B24446-82DA-4931-8E01-06BE0A3A0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xmlns="" id="{90CC1BD0-E53D-48FA-9307-1C8018DD45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0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xmlns="" id="{15BCC653-9B89-4826-BE6B-F66089F250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xmlns="" id="{18C35619-1424-4676-9C55-13958B70D3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xmlns="" id="{D6D4E52F-90DB-4FE8-9E96-DC077AC5D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xmlns="" id="{202C1E93-DC46-4F2E-B438-ACCA84858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xmlns="" id="{20B50E3A-D6C8-46CA-8127-A71DDA64E2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xmlns="" id="{E4B907CC-A65B-46EC-8522-FF6BCB69E7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xmlns="" id="{7F4715F1-0411-412A-8FC5-3E0E949E2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5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xmlns="" id="{17802D0B-AEA6-4017-9B2F-5DF78783B7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5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xmlns="" id="{36E10FDA-FB21-40ED-91AD-DAE1C9AEDE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5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xmlns="" id="{121C2571-0705-4EE1-817D-4E9836951B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35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xmlns="" id="{80173863-9517-48B1-8867-527DA82E91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5" y="2774"/>
              <a:ext cx="122" cy="3053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0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xmlns="" id="{78BEEB87-009C-44FD-A436-E2FEA041E5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5" y="2774"/>
              <a:ext cx="122" cy="3186"/>
            </a:xfrm>
            <a:custGeom>
              <a:avLst/>
              <a:gdLst>
                <a:gd name="T0" fmla="*/ 40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0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xmlns="" id="{BC305CE4-5C8A-42D4-9CCA-8CF0820C1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xmlns="" id="{0736F864-1503-476C-A095-BAB89C7074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16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xmlns="" id="{53334979-F872-4EEF-A1E0-5AA8BAA0B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6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xmlns="" id="{BE1DF27B-D75D-40A6-BD68-A063AEAD4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6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2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xmlns="" id="{ED08A414-76BA-4671-9367-4D149C6CF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xmlns="" id="{2C837B07-5695-44C1-9D0A-2609B1122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98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xmlns="" id="{E9B7421D-1D3F-4425-B225-66F4D6637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87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xmlns="" id="{C652F256-CA7F-4DEC-BEF2-92F2476FF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87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xmlns="" id="{4C2EB9EA-5A0A-44DD-A7F5-238E44119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" y="2774"/>
              <a:ext cx="123" cy="3053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  <a:gd name="T12" fmla="*/ 41 w 123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xmlns="" id="{95CB7B2D-27CB-4C6C-9A3B-4DF911D09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" y="2774"/>
              <a:ext cx="123" cy="3186"/>
            </a:xfrm>
            <a:custGeom>
              <a:avLst/>
              <a:gdLst>
                <a:gd name="T0" fmla="*/ 41 w 123"/>
                <a:gd name="T1" fmla="*/ 0 h 3186"/>
                <a:gd name="T2" fmla="*/ 0 w 123"/>
                <a:gd name="T3" fmla="*/ 0 h 3186"/>
                <a:gd name="T4" fmla="*/ 0 w 123"/>
                <a:gd name="T5" fmla="*/ 3186 h 3186"/>
                <a:gd name="T6" fmla="*/ 123 w 123"/>
                <a:gd name="T7" fmla="*/ 3186 h 3186"/>
                <a:gd name="T8" fmla="*/ 123 w 123"/>
                <a:gd name="T9" fmla="*/ 0 h 3186"/>
                <a:gd name="T10" fmla="*/ 82 w 123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3" y="3186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xmlns="" id="{C25431E8-84C0-4036-9DED-B415FEE913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9" y="2774"/>
              <a:ext cx="122" cy="3053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  <a:gd name="T12" fmla="*/ 41 w 122"/>
                <a:gd name="T13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xmlns="" id="{14C70C19-DF19-4771-B838-4B701A9AE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9" y="2774"/>
              <a:ext cx="122" cy="3186"/>
            </a:xfrm>
            <a:custGeom>
              <a:avLst/>
              <a:gdLst>
                <a:gd name="T0" fmla="*/ 41 w 122"/>
                <a:gd name="T1" fmla="*/ 0 h 3186"/>
                <a:gd name="T2" fmla="*/ 0 w 122"/>
                <a:gd name="T3" fmla="*/ 0 h 3186"/>
                <a:gd name="T4" fmla="*/ 0 w 122"/>
                <a:gd name="T5" fmla="*/ 3186 h 3186"/>
                <a:gd name="T6" fmla="*/ 122 w 122"/>
                <a:gd name="T7" fmla="*/ 3186 h 3186"/>
                <a:gd name="T8" fmla="*/ 122 w 122"/>
                <a:gd name="T9" fmla="*/ 0 h 3186"/>
                <a:gd name="T10" fmla="*/ 81 w 122"/>
                <a:gd name="T11" fmla="*/ 0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3186">
                  <a:moveTo>
                    <a:pt x="41" y="0"/>
                  </a:moveTo>
                  <a:lnTo>
                    <a:pt x="0" y="0"/>
                  </a:lnTo>
                  <a:lnTo>
                    <a:pt x="0" y="3186"/>
                  </a:lnTo>
                  <a:lnTo>
                    <a:pt x="122" y="3186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xmlns="" id="{16A0D74C-D4B2-4646-AFFF-4AE7955F9B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xmlns="" id="{4BA9077E-C2A5-427D-AD9B-D0E8808666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9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xmlns="" id="{42F99478-3ED2-4679-9174-2BD3161517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0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xmlns="" id="{BCCEE579-F783-449C-8672-E1AD33D15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50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xmlns="" id="{DACB9115-CD65-49B6-AD1D-CCC54EFF2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03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xmlns="" id="{5D3EF379-72F7-4BBC-B5E6-EF9FC0A28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03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xmlns="" id="{EBD98EB4-D47F-4AB5-8182-808EC75C33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xmlns="" id="{2A648ED0-BE9F-4828-9E7E-9AF820716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92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xmlns="" id="{3B9447A4-97F6-4CC0-AB16-697D48529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xmlns="" id="{991C77FC-AAE1-46BA-9058-578F81F95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0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xmlns="" id="{33FEB012-44B2-4B86-9E6D-01ECFC8E4B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2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  <a:gd name="T12" fmla="*/ 40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xmlns="" id="{F9CDEC6B-EE2D-4C9F-9509-A5F394352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32" y="2774"/>
              <a:ext cx="122" cy="4067"/>
            </a:xfrm>
            <a:custGeom>
              <a:avLst/>
              <a:gdLst>
                <a:gd name="T0" fmla="*/ 40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1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0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xmlns="" id="{A527D041-ECBB-47C5-9DC3-183F442C8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  <a:gd name="T12" fmla="*/ 41 w 123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xmlns="" id="{E202025D-80AD-4D74-B64C-B636C4D6E0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21" y="2774"/>
              <a:ext cx="123" cy="4067"/>
            </a:xfrm>
            <a:custGeom>
              <a:avLst/>
              <a:gdLst>
                <a:gd name="T0" fmla="*/ 41 w 123"/>
                <a:gd name="T1" fmla="*/ 0 h 4067"/>
                <a:gd name="T2" fmla="*/ 0 w 123"/>
                <a:gd name="T3" fmla="*/ 0 h 4067"/>
                <a:gd name="T4" fmla="*/ 0 w 123"/>
                <a:gd name="T5" fmla="*/ 4067 h 4067"/>
                <a:gd name="T6" fmla="*/ 123 w 123"/>
                <a:gd name="T7" fmla="*/ 4067 h 4067"/>
                <a:gd name="T8" fmla="*/ 123 w 123"/>
                <a:gd name="T9" fmla="*/ 0 h 4067"/>
                <a:gd name="T10" fmla="*/ 82 w 123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3" y="4067"/>
                  </a:lnTo>
                  <a:lnTo>
                    <a:pt x="123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xmlns="" id="{84D1A3CA-97A1-4A92-A441-E2911E58AA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1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  <a:gd name="T12" fmla="*/ 41 w 122"/>
                <a:gd name="T13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2" name="Freeform 159">
              <a:extLst>
                <a:ext uri="{FF2B5EF4-FFF2-40B4-BE49-F238E27FC236}">
                  <a16:creationId xmlns:a16="http://schemas.microsoft.com/office/drawing/2014/main" xmlns="" id="{F1EEF75A-D148-42F3-8C39-F0DEB32D82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11" y="2774"/>
              <a:ext cx="122" cy="4067"/>
            </a:xfrm>
            <a:custGeom>
              <a:avLst/>
              <a:gdLst>
                <a:gd name="T0" fmla="*/ 41 w 122"/>
                <a:gd name="T1" fmla="*/ 0 h 4067"/>
                <a:gd name="T2" fmla="*/ 0 w 122"/>
                <a:gd name="T3" fmla="*/ 0 h 4067"/>
                <a:gd name="T4" fmla="*/ 0 w 122"/>
                <a:gd name="T5" fmla="*/ 4067 h 4067"/>
                <a:gd name="T6" fmla="*/ 122 w 122"/>
                <a:gd name="T7" fmla="*/ 4067 h 4067"/>
                <a:gd name="T8" fmla="*/ 122 w 122"/>
                <a:gd name="T9" fmla="*/ 0 h 4067"/>
                <a:gd name="T10" fmla="*/ 82 w 122"/>
                <a:gd name="T11" fmla="*/ 0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4067">
                  <a:moveTo>
                    <a:pt x="41" y="0"/>
                  </a:moveTo>
                  <a:lnTo>
                    <a:pt x="0" y="0"/>
                  </a:lnTo>
                  <a:lnTo>
                    <a:pt x="0" y="4067"/>
                  </a:lnTo>
                  <a:lnTo>
                    <a:pt x="122" y="4067"/>
                  </a:lnTo>
                  <a:lnTo>
                    <a:pt x="12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115187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35076" y="1067499"/>
            <a:ext cx="9721848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35076" y="2220614"/>
            <a:ext cx="9721848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dk2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xmlns="" id="{6D119014-20AD-45C7-A905-E9A3B5A13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5229" y="6046049"/>
            <a:ext cx="1812340" cy="4616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Tittel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D77578C6-2EAD-4F12-91F6-64A4AA9F601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017" cy="436207"/>
            <a:chOff x="2903" y="4062"/>
            <a:chExt cx="3422" cy="51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20770C1A-05D0-48AC-8C20-D1BF49F44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062"/>
              <a:ext cx="3422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3 h 250"/>
                <a:gd name="T30" fmla="*/ 691 w 1675"/>
                <a:gd name="T31" fmla="*/ 41 h 250"/>
                <a:gd name="T32" fmla="*/ 682 w 1675"/>
                <a:gd name="T33" fmla="*/ 85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6 h 250"/>
                <a:gd name="T44" fmla="*/ 1461 w 1675"/>
                <a:gd name="T45" fmla="*/ 185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6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8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1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1 h 250"/>
                <a:gd name="T112" fmla="*/ 1087 w 1675"/>
                <a:gd name="T113" fmla="*/ 199 h 250"/>
                <a:gd name="T114" fmla="*/ 764 w 1675"/>
                <a:gd name="T115" fmla="*/ 97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0 h 250"/>
                <a:gd name="T122" fmla="*/ 945 w 1675"/>
                <a:gd name="T123" fmla="*/ 88 h 250"/>
                <a:gd name="T124" fmla="*/ 928 w 1675"/>
                <a:gd name="T125" fmla="*/ 9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8"/>
                    <a:pt x="642" y="197"/>
                    <a:pt x="641" y="196"/>
                  </a:cubicBezTo>
                  <a:cubicBezTo>
                    <a:pt x="640" y="195"/>
                    <a:pt x="639" y="194"/>
                    <a:pt x="639" y="193"/>
                  </a:cubicBezTo>
                  <a:cubicBezTo>
                    <a:pt x="630" y="181"/>
                    <a:pt x="630" y="181"/>
                    <a:pt x="630" y="181"/>
                  </a:cubicBezTo>
                  <a:cubicBezTo>
                    <a:pt x="630" y="180"/>
                    <a:pt x="629" y="180"/>
                    <a:pt x="628" y="179"/>
                  </a:cubicBezTo>
                  <a:cubicBezTo>
                    <a:pt x="627" y="178"/>
                    <a:pt x="626" y="177"/>
                    <a:pt x="625" y="177"/>
                  </a:cubicBezTo>
                  <a:cubicBezTo>
                    <a:pt x="625" y="176"/>
                    <a:pt x="625" y="176"/>
                    <a:pt x="625" y="176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2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7"/>
                  </a:cubicBezTo>
                  <a:cubicBezTo>
                    <a:pt x="641" y="157"/>
                    <a:pt x="642" y="156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26" y="150"/>
                    <a:pt x="626" y="150"/>
                    <a:pt x="626" y="150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8"/>
                    <a:pt x="629" y="159"/>
                    <a:pt x="628" y="160"/>
                  </a:cubicBezTo>
                  <a:cubicBezTo>
                    <a:pt x="628" y="160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7"/>
                    <a:pt x="615" y="157"/>
                  </a:cubicBezTo>
                  <a:cubicBezTo>
                    <a:pt x="615" y="156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0"/>
                    <a:pt x="619" y="150"/>
                    <a:pt x="619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8"/>
                    <a:pt x="602" y="159"/>
                    <a:pt x="602" y="159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2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6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1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0"/>
                    <a:pt x="613" y="200"/>
                  </a:cubicBezTo>
                  <a:cubicBezTo>
                    <a:pt x="613" y="199"/>
                    <a:pt x="613" y="199"/>
                    <a:pt x="613" y="198"/>
                  </a:cubicBezTo>
                  <a:cubicBezTo>
                    <a:pt x="613" y="197"/>
                    <a:pt x="613" y="197"/>
                    <a:pt x="613" y="196"/>
                  </a:cubicBezTo>
                  <a:cubicBezTo>
                    <a:pt x="613" y="195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7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2"/>
                    <a:pt x="632" y="203"/>
                    <a:pt x="633" y="204"/>
                  </a:cubicBezTo>
                  <a:cubicBezTo>
                    <a:pt x="634" y="205"/>
                    <a:pt x="635" y="206"/>
                    <a:pt x="635" y="206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1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7"/>
                    <a:pt x="594" y="97"/>
                    <a:pt x="594" y="97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1"/>
                    <a:pt x="611" y="91"/>
                    <a:pt x="611" y="91"/>
                  </a:cubicBezTo>
                  <a:cubicBezTo>
                    <a:pt x="611" y="91"/>
                    <a:pt x="611" y="90"/>
                    <a:pt x="610" y="89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4"/>
                    <a:pt x="609" y="84"/>
                    <a:pt x="608" y="83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79" y="97"/>
                    <a:pt x="579" y="97"/>
                    <a:pt x="579" y="97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8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6"/>
                    <a:pt x="597" y="87"/>
                  </a:cubicBezTo>
                  <a:cubicBezTo>
                    <a:pt x="597" y="88"/>
                    <a:pt x="597" y="88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59"/>
                    <a:pt x="585" y="58"/>
                  </a:cubicBezTo>
                  <a:cubicBezTo>
                    <a:pt x="585" y="56"/>
                    <a:pt x="586" y="54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8"/>
                    <a:pt x="709" y="197"/>
                    <a:pt x="708" y="196"/>
                  </a:cubicBezTo>
                  <a:cubicBezTo>
                    <a:pt x="707" y="195"/>
                    <a:pt x="706" y="194"/>
                    <a:pt x="706" y="193"/>
                  </a:cubicBezTo>
                  <a:cubicBezTo>
                    <a:pt x="697" y="181"/>
                    <a:pt x="697" y="181"/>
                    <a:pt x="697" y="181"/>
                  </a:cubicBezTo>
                  <a:cubicBezTo>
                    <a:pt x="697" y="180"/>
                    <a:pt x="696" y="180"/>
                    <a:pt x="695" y="179"/>
                  </a:cubicBezTo>
                  <a:cubicBezTo>
                    <a:pt x="694" y="178"/>
                    <a:pt x="693" y="177"/>
                    <a:pt x="692" y="177"/>
                  </a:cubicBezTo>
                  <a:cubicBezTo>
                    <a:pt x="692" y="176"/>
                    <a:pt x="692" y="176"/>
                    <a:pt x="692" y="176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2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7"/>
                  </a:cubicBezTo>
                  <a:cubicBezTo>
                    <a:pt x="708" y="157"/>
                    <a:pt x="709" y="156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0"/>
                    <a:pt x="713" y="150"/>
                    <a:pt x="713" y="150"/>
                  </a:cubicBezTo>
                  <a:cubicBezTo>
                    <a:pt x="693" y="150"/>
                    <a:pt x="693" y="150"/>
                    <a:pt x="693" y="150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8"/>
                    <a:pt x="696" y="159"/>
                    <a:pt x="695" y="160"/>
                  </a:cubicBezTo>
                  <a:cubicBezTo>
                    <a:pt x="695" y="160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7"/>
                    <a:pt x="682" y="157"/>
                  </a:cubicBezTo>
                  <a:cubicBezTo>
                    <a:pt x="682" y="156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0"/>
                    <a:pt x="686" y="150"/>
                    <a:pt x="686" y="150"/>
                  </a:cubicBezTo>
                  <a:cubicBezTo>
                    <a:pt x="663" y="150"/>
                    <a:pt x="663" y="150"/>
                    <a:pt x="663" y="150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6"/>
                    <a:pt x="669" y="156"/>
                    <a:pt x="669" y="156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8"/>
                    <a:pt x="669" y="159"/>
                    <a:pt x="669" y="159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2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6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1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0"/>
                    <a:pt x="680" y="200"/>
                  </a:cubicBezTo>
                  <a:cubicBezTo>
                    <a:pt x="680" y="199"/>
                    <a:pt x="680" y="199"/>
                    <a:pt x="680" y="198"/>
                  </a:cubicBezTo>
                  <a:cubicBezTo>
                    <a:pt x="680" y="197"/>
                    <a:pt x="680" y="197"/>
                    <a:pt x="680" y="196"/>
                  </a:cubicBezTo>
                  <a:cubicBezTo>
                    <a:pt x="680" y="195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7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2"/>
                    <a:pt x="699" y="203"/>
                    <a:pt x="700" y="204"/>
                  </a:cubicBezTo>
                  <a:cubicBezTo>
                    <a:pt x="701" y="205"/>
                    <a:pt x="702" y="206"/>
                    <a:pt x="702" y="206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1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6"/>
                    <a:pt x="766" y="198"/>
                    <a:pt x="765" y="198"/>
                  </a:cubicBezTo>
                  <a:cubicBezTo>
                    <a:pt x="764" y="199"/>
                    <a:pt x="763" y="200"/>
                    <a:pt x="762" y="200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0"/>
                    <a:pt x="747" y="200"/>
                  </a:cubicBezTo>
                  <a:cubicBezTo>
                    <a:pt x="747" y="199"/>
                    <a:pt x="747" y="199"/>
                    <a:pt x="747" y="198"/>
                  </a:cubicBezTo>
                  <a:cubicBezTo>
                    <a:pt x="747" y="197"/>
                    <a:pt x="747" y="197"/>
                    <a:pt x="747" y="196"/>
                  </a:cubicBezTo>
                  <a:cubicBezTo>
                    <a:pt x="747" y="195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1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7"/>
                    <a:pt x="749" y="157"/>
                  </a:cubicBezTo>
                  <a:cubicBezTo>
                    <a:pt x="749" y="156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6"/>
                    <a:pt x="761" y="157"/>
                    <a:pt x="762" y="158"/>
                  </a:cubicBezTo>
                  <a:cubicBezTo>
                    <a:pt x="763" y="158"/>
                    <a:pt x="764" y="159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30" y="150"/>
                    <a:pt x="730" y="150"/>
                    <a:pt x="730" y="150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6"/>
                    <a:pt x="736" y="156"/>
                    <a:pt x="736" y="156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8"/>
                    <a:pt x="736" y="159"/>
                    <a:pt x="736" y="159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2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6"/>
                    <a:pt x="736" y="198"/>
                    <a:pt x="735" y="199"/>
                  </a:cubicBezTo>
                  <a:cubicBezTo>
                    <a:pt x="735" y="200"/>
                    <a:pt x="735" y="200"/>
                    <a:pt x="734" y="201"/>
                  </a:cubicBezTo>
                  <a:cubicBezTo>
                    <a:pt x="734" y="201"/>
                    <a:pt x="733" y="201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89"/>
                    <a:pt x="773" y="189"/>
                    <a:pt x="773" y="189"/>
                  </a:cubicBezTo>
                  <a:cubicBezTo>
                    <a:pt x="768" y="189"/>
                    <a:pt x="768" y="189"/>
                    <a:pt x="768" y="189"/>
                  </a:cubicBezTo>
                  <a:cubicBezTo>
                    <a:pt x="768" y="192"/>
                    <a:pt x="768" y="193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6"/>
                    <a:pt x="561" y="156"/>
                    <a:pt x="561" y="156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8"/>
                    <a:pt x="560" y="159"/>
                    <a:pt x="560" y="159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2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6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1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0"/>
                    <a:pt x="572" y="200"/>
                  </a:cubicBezTo>
                  <a:cubicBezTo>
                    <a:pt x="572" y="199"/>
                    <a:pt x="572" y="199"/>
                    <a:pt x="572" y="198"/>
                  </a:cubicBezTo>
                  <a:cubicBezTo>
                    <a:pt x="572" y="197"/>
                    <a:pt x="572" y="197"/>
                    <a:pt x="572" y="196"/>
                  </a:cubicBezTo>
                  <a:cubicBezTo>
                    <a:pt x="572" y="195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7"/>
                    <a:pt x="573" y="157"/>
                  </a:cubicBezTo>
                  <a:cubicBezTo>
                    <a:pt x="574" y="156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54" y="150"/>
                    <a:pt x="554" y="150"/>
                    <a:pt x="554" y="150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2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2"/>
                    <a:pt x="665" y="71"/>
                    <a:pt x="663" y="70"/>
                  </a:cubicBezTo>
                  <a:cubicBezTo>
                    <a:pt x="662" y="69"/>
                    <a:pt x="661" y="68"/>
                    <a:pt x="659" y="68"/>
                  </a:cubicBezTo>
                  <a:cubicBezTo>
                    <a:pt x="658" y="67"/>
                    <a:pt x="657" y="66"/>
                    <a:pt x="655" y="65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59"/>
                    <a:pt x="641" y="58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3"/>
                    <a:pt x="638" y="52"/>
                  </a:cubicBezTo>
                  <a:cubicBezTo>
                    <a:pt x="638" y="51"/>
                    <a:pt x="638" y="50"/>
                    <a:pt x="639" y="49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5"/>
                    <a:pt x="645" y="45"/>
                    <a:pt x="647" y="45"/>
                  </a:cubicBezTo>
                  <a:cubicBezTo>
                    <a:pt x="650" y="45"/>
                    <a:pt x="653" y="46"/>
                    <a:pt x="656" y="49"/>
                  </a:cubicBezTo>
                  <a:cubicBezTo>
                    <a:pt x="658" y="51"/>
                    <a:pt x="660" y="54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0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39"/>
                    <a:pt x="647" y="39"/>
                    <a:pt x="646" y="39"/>
                  </a:cubicBezTo>
                  <a:cubicBezTo>
                    <a:pt x="644" y="39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1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7"/>
                  </a:cubicBezTo>
                  <a:cubicBezTo>
                    <a:pt x="634" y="69"/>
                    <a:pt x="636" y="70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7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6"/>
                    <a:pt x="658" y="87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1"/>
                    <a:pt x="654" y="92"/>
                    <a:pt x="653" y="92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1"/>
                    <a:pt x="640" y="91"/>
                    <a:pt x="639" y="89"/>
                  </a:cubicBezTo>
                  <a:cubicBezTo>
                    <a:pt x="638" y="88"/>
                    <a:pt x="637" y="87"/>
                    <a:pt x="636" y="85"/>
                  </a:cubicBezTo>
                  <a:cubicBezTo>
                    <a:pt x="635" y="83"/>
                    <a:pt x="634" y="81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5"/>
                    <a:pt x="637" y="96"/>
                    <a:pt x="638" y="96"/>
                  </a:cubicBezTo>
                  <a:cubicBezTo>
                    <a:pt x="639" y="97"/>
                    <a:pt x="640" y="97"/>
                    <a:pt x="642" y="98"/>
                  </a:cubicBezTo>
                  <a:cubicBezTo>
                    <a:pt x="643" y="98"/>
                    <a:pt x="644" y="98"/>
                    <a:pt x="645" y="98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8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" y="40"/>
                    <a:pt x="1" y="40"/>
                    <a:pt x="1" y="40"/>
                  </a:cubicBezTo>
                  <a:lnTo>
                    <a:pt x="0" y="41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6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8"/>
                    <a:pt x="699" y="98"/>
                  </a:cubicBezTo>
                  <a:cubicBezTo>
                    <a:pt x="701" y="97"/>
                    <a:pt x="703" y="95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1"/>
                    <a:pt x="709" y="50"/>
                    <a:pt x="709" y="49"/>
                  </a:cubicBezTo>
                  <a:cubicBezTo>
                    <a:pt x="710" y="48"/>
                    <a:pt x="710" y="48"/>
                    <a:pt x="710" y="47"/>
                  </a:cubicBezTo>
                  <a:cubicBezTo>
                    <a:pt x="711" y="47"/>
                    <a:pt x="712" y="46"/>
                    <a:pt x="712" y="46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7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0"/>
                    <a:pt x="697" y="51"/>
                    <a:pt x="697" y="52"/>
                  </a:cubicBezTo>
                  <a:cubicBezTo>
                    <a:pt x="697" y="53"/>
                    <a:pt x="697" y="53"/>
                    <a:pt x="697" y="54"/>
                  </a:cubicBezTo>
                  <a:cubicBezTo>
                    <a:pt x="697" y="86"/>
                    <a:pt x="697" y="86"/>
                    <a:pt x="697" y="86"/>
                  </a:cubicBezTo>
                  <a:cubicBezTo>
                    <a:pt x="697" y="89"/>
                    <a:pt x="697" y="90"/>
                    <a:pt x="696" y="91"/>
                  </a:cubicBezTo>
                  <a:cubicBezTo>
                    <a:pt x="696" y="92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2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7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3"/>
                    <a:pt x="687" y="83"/>
                    <a:pt x="686" y="83"/>
                  </a:cubicBezTo>
                  <a:cubicBezTo>
                    <a:pt x="685" y="83"/>
                    <a:pt x="685" y="83"/>
                    <a:pt x="684" y="84"/>
                  </a:cubicBezTo>
                  <a:cubicBezTo>
                    <a:pt x="683" y="84"/>
                    <a:pt x="682" y="85"/>
                    <a:pt x="682" y="85"/>
                  </a:cubicBezTo>
                  <a:cubicBezTo>
                    <a:pt x="681" y="86"/>
                    <a:pt x="681" y="87"/>
                    <a:pt x="681" y="87"/>
                  </a:cubicBezTo>
                  <a:cubicBezTo>
                    <a:pt x="681" y="88"/>
                    <a:pt x="680" y="89"/>
                    <a:pt x="680" y="90"/>
                  </a:cubicBezTo>
                  <a:cubicBezTo>
                    <a:pt x="680" y="91"/>
                    <a:pt x="681" y="92"/>
                    <a:pt x="681" y="94"/>
                  </a:cubicBezTo>
                  <a:cubicBezTo>
                    <a:pt x="682" y="95"/>
                    <a:pt x="683" y="96"/>
                    <a:pt x="684" y="96"/>
                  </a:cubicBezTo>
                  <a:close/>
                  <a:moveTo>
                    <a:pt x="536" y="183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7"/>
                  </a:cubicBezTo>
                  <a:cubicBezTo>
                    <a:pt x="528" y="176"/>
                    <a:pt x="526" y="176"/>
                    <a:pt x="525" y="175"/>
                  </a:cubicBezTo>
                  <a:cubicBezTo>
                    <a:pt x="524" y="174"/>
                    <a:pt x="522" y="174"/>
                    <a:pt x="521" y="173"/>
                  </a:cubicBezTo>
                  <a:cubicBezTo>
                    <a:pt x="519" y="172"/>
                    <a:pt x="517" y="171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7"/>
                    <a:pt x="509" y="166"/>
                    <a:pt x="509" y="165"/>
                  </a:cubicBezTo>
                  <a:cubicBezTo>
                    <a:pt x="508" y="164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8"/>
                    <a:pt x="510" y="158"/>
                    <a:pt x="510" y="157"/>
                  </a:cubicBezTo>
                  <a:cubicBezTo>
                    <a:pt x="511" y="156"/>
                    <a:pt x="512" y="156"/>
                    <a:pt x="513" y="155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8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2"/>
                    <a:pt x="528" y="152"/>
                    <a:pt x="527" y="151"/>
                  </a:cubicBezTo>
                  <a:cubicBezTo>
                    <a:pt x="526" y="151"/>
                    <a:pt x="524" y="150"/>
                    <a:pt x="523" y="150"/>
                  </a:cubicBezTo>
                  <a:cubicBezTo>
                    <a:pt x="522" y="150"/>
                    <a:pt x="521" y="150"/>
                    <a:pt x="520" y="149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49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2"/>
                    <a:pt x="502" y="153"/>
                    <a:pt x="501" y="154"/>
                  </a:cubicBezTo>
                  <a:cubicBezTo>
                    <a:pt x="500" y="155"/>
                    <a:pt x="500" y="156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2"/>
                    <a:pt x="497" y="163"/>
                    <a:pt x="497" y="165"/>
                  </a:cubicBezTo>
                  <a:cubicBezTo>
                    <a:pt x="497" y="167"/>
                    <a:pt x="498" y="170"/>
                    <a:pt x="499" y="172"/>
                  </a:cubicBezTo>
                  <a:cubicBezTo>
                    <a:pt x="500" y="174"/>
                    <a:pt x="501" y="175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2"/>
                    <a:pt x="513" y="184"/>
                    <a:pt x="516" y="185"/>
                  </a:cubicBezTo>
                  <a:cubicBezTo>
                    <a:pt x="517" y="185"/>
                    <a:pt x="519" y="186"/>
                    <a:pt x="520" y="186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89"/>
                    <a:pt x="527" y="190"/>
                    <a:pt x="527" y="191"/>
                  </a:cubicBezTo>
                  <a:cubicBezTo>
                    <a:pt x="528" y="192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0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2"/>
                    <a:pt x="520" y="203"/>
                    <a:pt x="519" y="203"/>
                  </a:cubicBezTo>
                  <a:cubicBezTo>
                    <a:pt x="517" y="203"/>
                    <a:pt x="515" y="202"/>
                    <a:pt x="513" y="202"/>
                  </a:cubicBezTo>
                  <a:cubicBezTo>
                    <a:pt x="512" y="201"/>
                    <a:pt x="510" y="200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4"/>
                    <a:pt x="504" y="204"/>
                    <a:pt x="504" y="204"/>
                  </a:cubicBezTo>
                  <a:cubicBezTo>
                    <a:pt x="505" y="204"/>
                    <a:pt x="505" y="204"/>
                    <a:pt x="505" y="204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7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8"/>
                    <a:pt x="518" y="208"/>
                    <a:pt x="519" y="208"/>
                  </a:cubicBezTo>
                  <a:cubicBezTo>
                    <a:pt x="522" y="208"/>
                    <a:pt x="525" y="208"/>
                    <a:pt x="527" y="207"/>
                  </a:cubicBezTo>
                  <a:cubicBezTo>
                    <a:pt x="530" y="206"/>
                    <a:pt x="532" y="205"/>
                    <a:pt x="534" y="204"/>
                  </a:cubicBezTo>
                  <a:cubicBezTo>
                    <a:pt x="535" y="202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0"/>
                    <a:pt x="539" y="189"/>
                    <a:pt x="539" y="187"/>
                  </a:cubicBezTo>
                  <a:cubicBezTo>
                    <a:pt x="538" y="186"/>
                    <a:pt x="537" y="184"/>
                    <a:pt x="536" y="183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7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0"/>
                    <a:pt x="541" y="51"/>
                    <a:pt x="541" y="52"/>
                  </a:cubicBezTo>
                  <a:cubicBezTo>
                    <a:pt x="541" y="53"/>
                    <a:pt x="541" y="53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6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7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0"/>
                    <a:pt x="503" y="51"/>
                    <a:pt x="503" y="52"/>
                  </a:cubicBezTo>
                  <a:cubicBezTo>
                    <a:pt x="503" y="53"/>
                    <a:pt x="503" y="53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0"/>
                    <a:pt x="502" y="91"/>
                  </a:cubicBezTo>
                  <a:cubicBezTo>
                    <a:pt x="502" y="91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1"/>
                    <a:pt x="510" y="91"/>
                    <a:pt x="510" y="91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8"/>
                  </a:cubicBezTo>
                  <a:cubicBezTo>
                    <a:pt x="510" y="88"/>
                    <a:pt x="510" y="87"/>
                    <a:pt x="511" y="86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1"/>
                    <a:pt x="514" y="63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1"/>
                    <a:pt x="548" y="50"/>
                    <a:pt x="548" y="49"/>
                  </a:cubicBezTo>
                  <a:cubicBezTo>
                    <a:pt x="548" y="48"/>
                    <a:pt x="549" y="48"/>
                    <a:pt x="549" y="47"/>
                  </a:cubicBezTo>
                  <a:cubicBezTo>
                    <a:pt x="550" y="47"/>
                    <a:pt x="550" y="46"/>
                    <a:pt x="551" y="46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3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4" y="40"/>
                    <a:pt x="164" y="40"/>
                    <a:pt x="164" y="40"/>
                  </a:cubicBezTo>
                  <a:lnTo>
                    <a:pt x="149" y="33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5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5"/>
                    <a:pt x="1467" y="186"/>
                    <a:pt x="1467" y="186"/>
                  </a:cubicBezTo>
                  <a:cubicBezTo>
                    <a:pt x="1467" y="187"/>
                    <a:pt x="1467" y="187"/>
                    <a:pt x="1467" y="188"/>
                  </a:cubicBezTo>
                  <a:cubicBezTo>
                    <a:pt x="1467" y="189"/>
                    <a:pt x="1467" y="189"/>
                    <a:pt x="1467" y="190"/>
                  </a:cubicBezTo>
                  <a:cubicBezTo>
                    <a:pt x="1467" y="191"/>
                    <a:pt x="1467" y="192"/>
                    <a:pt x="1467" y="192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1"/>
                    <a:pt x="1461" y="201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1"/>
                    <a:pt x="1448" y="200"/>
                  </a:cubicBezTo>
                  <a:cubicBezTo>
                    <a:pt x="1446" y="199"/>
                    <a:pt x="1444" y="197"/>
                    <a:pt x="1442" y="195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1"/>
                    <a:pt x="1438" y="178"/>
                  </a:cubicBezTo>
                  <a:cubicBezTo>
                    <a:pt x="1438" y="175"/>
                    <a:pt x="1438" y="172"/>
                    <a:pt x="1439" y="169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5"/>
                    <a:pt x="1460" y="156"/>
                  </a:cubicBezTo>
                  <a:cubicBezTo>
                    <a:pt x="1462" y="156"/>
                    <a:pt x="1463" y="157"/>
                    <a:pt x="1465" y="158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4"/>
                    <a:pt x="1469" y="166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2"/>
                    <a:pt x="1467" y="152"/>
                    <a:pt x="1465" y="151"/>
                  </a:cubicBezTo>
                  <a:cubicBezTo>
                    <a:pt x="1464" y="151"/>
                    <a:pt x="1463" y="150"/>
                    <a:pt x="1461" y="150"/>
                  </a:cubicBezTo>
                  <a:cubicBezTo>
                    <a:pt x="1460" y="150"/>
                    <a:pt x="1459" y="150"/>
                    <a:pt x="1457" y="149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0"/>
                  </a:cubicBezTo>
                  <a:cubicBezTo>
                    <a:pt x="1442" y="151"/>
                    <a:pt x="1440" y="152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7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7"/>
                    <a:pt x="1427" y="191"/>
                  </a:cubicBezTo>
                  <a:cubicBezTo>
                    <a:pt x="1429" y="194"/>
                    <a:pt x="1430" y="197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8"/>
                    <a:pt x="1453" y="208"/>
                  </a:cubicBezTo>
                  <a:cubicBezTo>
                    <a:pt x="1456" y="208"/>
                    <a:pt x="1458" y="208"/>
                    <a:pt x="1460" y="208"/>
                  </a:cubicBezTo>
                  <a:cubicBezTo>
                    <a:pt x="1462" y="207"/>
                    <a:pt x="1464" y="207"/>
                    <a:pt x="1465" y="206"/>
                  </a:cubicBezTo>
                  <a:cubicBezTo>
                    <a:pt x="1467" y="206"/>
                    <a:pt x="1469" y="205"/>
                    <a:pt x="1470" y="205"/>
                  </a:cubicBezTo>
                  <a:cubicBezTo>
                    <a:pt x="1472" y="205"/>
                    <a:pt x="1473" y="204"/>
                    <a:pt x="1475" y="204"/>
                  </a:cubicBezTo>
                  <a:cubicBezTo>
                    <a:pt x="1477" y="204"/>
                    <a:pt x="1477" y="204"/>
                    <a:pt x="1477" y="204"/>
                  </a:cubicBezTo>
                  <a:cubicBezTo>
                    <a:pt x="1477" y="191"/>
                    <a:pt x="1477" y="191"/>
                    <a:pt x="1477" y="191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4"/>
                    <a:pt x="1482" y="184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5"/>
                  </a:lnTo>
                  <a:close/>
                  <a:moveTo>
                    <a:pt x="1388" y="157"/>
                  </a:moveTo>
                  <a:cubicBezTo>
                    <a:pt x="1394" y="156"/>
                    <a:pt x="1394" y="156"/>
                    <a:pt x="1394" y="156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8"/>
                    <a:pt x="1394" y="159"/>
                    <a:pt x="1394" y="159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2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6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1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0"/>
                    <a:pt x="1405" y="200"/>
                  </a:cubicBezTo>
                  <a:cubicBezTo>
                    <a:pt x="1406" y="199"/>
                    <a:pt x="1406" y="199"/>
                    <a:pt x="1406" y="198"/>
                  </a:cubicBezTo>
                  <a:cubicBezTo>
                    <a:pt x="1406" y="197"/>
                    <a:pt x="1406" y="197"/>
                    <a:pt x="1406" y="196"/>
                  </a:cubicBezTo>
                  <a:cubicBezTo>
                    <a:pt x="1406" y="195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7"/>
                    <a:pt x="1407" y="157"/>
                  </a:cubicBezTo>
                  <a:cubicBezTo>
                    <a:pt x="1408" y="156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0"/>
                    <a:pt x="1411" y="150"/>
                    <a:pt x="1411" y="150"/>
                  </a:cubicBezTo>
                  <a:cubicBezTo>
                    <a:pt x="1388" y="150"/>
                    <a:pt x="1388" y="150"/>
                    <a:pt x="1388" y="150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6"/>
                    <a:pt x="1294" y="156"/>
                    <a:pt x="1294" y="156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8"/>
                    <a:pt x="1294" y="159"/>
                    <a:pt x="1294" y="159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2"/>
                    <a:pt x="1294" y="163"/>
                    <a:pt x="1294" y="164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3" y="189"/>
                    <a:pt x="1292" y="187"/>
                    <a:pt x="1291" y="186"/>
                  </a:cubicBezTo>
                  <a:cubicBezTo>
                    <a:pt x="1290" y="185"/>
                    <a:pt x="1289" y="183"/>
                    <a:pt x="1288" y="182"/>
                  </a:cubicBezTo>
                  <a:cubicBezTo>
                    <a:pt x="1263" y="150"/>
                    <a:pt x="1263" y="150"/>
                    <a:pt x="1263" y="150"/>
                  </a:cubicBezTo>
                  <a:cubicBezTo>
                    <a:pt x="1250" y="150"/>
                    <a:pt x="1250" y="150"/>
                    <a:pt x="1250" y="150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8"/>
                    <a:pt x="1256" y="159"/>
                    <a:pt x="1256" y="159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2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6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1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0"/>
                    <a:pt x="1263" y="200"/>
                  </a:cubicBezTo>
                  <a:cubicBezTo>
                    <a:pt x="1263" y="199"/>
                    <a:pt x="1263" y="199"/>
                    <a:pt x="1263" y="198"/>
                  </a:cubicBezTo>
                  <a:cubicBezTo>
                    <a:pt x="1263" y="197"/>
                    <a:pt x="1263" y="197"/>
                    <a:pt x="1263" y="196"/>
                  </a:cubicBezTo>
                  <a:cubicBezTo>
                    <a:pt x="1263" y="195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7"/>
                    <a:pt x="1302" y="157"/>
                  </a:cubicBezTo>
                  <a:cubicBezTo>
                    <a:pt x="1302" y="156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0"/>
                    <a:pt x="1306" y="150"/>
                    <a:pt x="1306" y="150"/>
                  </a:cubicBezTo>
                  <a:cubicBezTo>
                    <a:pt x="1288" y="150"/>
                    <a:pt x="1288" y="150"/>
                    <a:pt x="1288" y="150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199"/>
                    <a:pt x="1167" y="199"/>
                    <a:pt x="1167" y="198"/>
                  </a:cubicBezTo>
                  <a:cubicBezTo>
                    <a:pt x="1167" y="197"/>
                    <a:pt x="1167" y="197"/>
                    <a:pt x="1167" y="196"/>
                  </a:cubicBezTo>
                  <a:cubicBezTo>
                    <a:pt x="1168" y="195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7"/>
                    <a:pt x="1168" y="157"/>
                  </a:cubicBezTo>
                  <a:cubicBezTo>
                    <a:pt x="1168" y="156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0"/>
                    <a:pt x="1172" y="150"/>
                    <a:pt x="1172" y="150"/>
                  </a:cubicBezTo>
                  <a:cubicBezTo>
                    <a:pt x="1153" y="150"/>
                    <a:pt x="1153" y="150"/>
                    <a:pt x="1153" y="150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7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7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0"/>
                    <a:pt x="1120" y="150"/>
                    <a:pt x="1120" y="150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6"/>
                    <a:pt x="1108" y="156"/>
                    <a:pt x="1108" y="156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8"/>
                    <a:pt x="1108" y="159"/>
                    <a:pt x="1108" y="159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2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6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1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0"/>
                    <a:pt x="1114" y="200"/>
                  </a:cubicBezTo>
                  <a:cubicBezTo>
                    <a:pt x="1114" y="199"/>
                    <a:pt x="1114" y="199"/>
                    <a:pt x="1114" y="198"/>
                  </a:cubicBezTo>
                  <a:cubicBezTo>
                    <a:pt x="1114" y="197"/>
                    <a:pt x="1114" y="197"/>
                    <a:pt x="1114" y="196"/>
                  </a:cubicBezTo>
                  <a:cubicBezTo>
                    <a:pt x="1114" y="195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2"/>
                    <a:pt x="1117" y="174"/>
                  </a:cubicBezTo>
                  <a:cubicBezTo>
                    <a:pt x="1118" y="176"/>
                    <a:pt x="1118" y="177"/>
                    <a:pt x="1119" y="178"/>
                  </a:cubicBezTo>
                  <a:cubicBezTo>
                    <a:pt x="1119" y="180"/>
                    <a:pt x="1120" y="181"/>
                    <a:pt x="1120" y="181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0"/>
                    <a:pt x="1156" y="172"/>
                  </a:cubicBezTo>
                  <a:cubicBezTo>
                    <a:pt x="1156" y="173"/>
                    <a:pt x="1156" y="174"/>
                    <a:pt x="1156" y="175"/>
                  </a:cubicBezTo>
                  <a:cubicBezTo>
                    <a:pt x="1156" y="176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6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1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0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6"/>
                    <a:pt x="1226" y="156"/>
                    <a:pt x="1226" y="156"/>
                  </a:cubicBezTo>
                  <a:cubicBezTo>
                    <a:pt x="1226" y="156"/>
                    <a:pt x="1226" y="156"/>
                    <a:pt x="1226" y="156"/>
                  </a:cubicBezTo>
                  <a:cubicBezTo>
                    <a:pt x="1226" y="157"/>
                    <a:pt x="1226" y="157"/>
                    <a:pt x="1225" y="158"/>
                  </a:cubicBezTo>
                  <a:cubicBezTo>
                    <a:pt x="1225" y="159"/>
                    <a:pt x="1224" y="159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3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8"/>
                    <a:pt x="1214" y="179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79"/>
                    <a:pt x="1213" y="179"/>
                    <a:pt x="1213" y="178"/>
                  </a:cubicBezTo>
                  <a:cubicBezTo>
                    <a:pt x="1213" y="177"/>
                    <a:pt x="1212" y="176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2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1"/>
                    <a:pt x="1203" y="161"/>
                    <a:pt x="1203" y="160"/>
                  </a:cubicBezTo>
                  <a:cubicBezTo>
                    <a:pt x="1203" y="160"/>
                    <a:pt x="1203" y="159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0"/>
                    <a:pt x="1208" y="150"/>
                    <a:pt x="1208" y="150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6"/>
                    <a:pt x="1189" y="156"/>
                    <a:pt x="1189" y="156"/>
                  </a:cubicBezTo>
                  <a:cubicBezTo>
                    <a:pt x="1189" y="157"/>
                    <a:pt x="1189" y="157"/>
                    <a:pt x="1189" y="158"/>
                  </a:cubicBezTo>
                  <a:cubicBezTo>
                    <a:pt x="1189" y="159"/>
                    <a:pt x="1189" y="159"/>
                    <a:pt x="1190" y="160"/>
                  </a:cubicBezTo>
                  <a:cubicBezTo>
                    <a:pt x="1190" y="161"/>
                    <a:pt x="1190" y="161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6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1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0"/>
                    <a:pt x="1218" y="200"/>
                  </a:cubicBezTo>
                  <a:cubicBezTo>
                    <a:pt x="1218" y="199"/>
                    <a:pt x="1218" y="199"/>
                    <a:pt x="1218" y="198"/>
                  </a:cubicBezTo>
                  <a:cubicBezTo>
                    <a:pt x="1218" y="197"/>
                    <a:pt x="1218" y="197"/>
                    <a:pt x="1218" y="196"/>
                  </a:cubicBezTo>
                  <a:cubicBezTo>
                    <a:pt x="1218" y="195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4"/>
                    <a:pt x="1229" y="164"/>
                    <a:pt x="1229" y="164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7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0"/>
                    <a:pt x="1238" y="150"/>
                    <a:pt x="1238" y="150"/>
                  </a:cubicBezTo>
                  <a:cubicBezTo>
                    <a:pt x="1220" y="150"/>
                    <a:pt x="1220" y="150"/>
                    <a:pt x="1220" y="150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7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1"/>
                  </a:cubicBezTo>
                  <a:cubicBezTo>
                    <a:pt x="1352" y="151"/>
                    <a:pt x="1348" y="150"/>
                    <a:pt x="1345" y="150"/>
                  </a:cubicBezTo>
                  <a:cubicBezTo>
                    <a:pt x="1321" y="150"/>
                    <a:pt x="1321" y="150"/>
                    <a:pt x="1321" y="150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6"/>
                    <a:pt x="1327" y="156"/>
                    <a:pt x="1327" y="156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8"/>
                    <a:pt x="1327" y="159"/>
                    <a:pt x="1327" y="159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2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6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1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89"/>
                    <a:pt x="1375" y="187"/>
                    <a:pt x="1375" y="185"/>
                  </a:cubicBezTo>
                  <a:cubicBezTo>
                    <a:pt x="1376" y="183"/>
                    <a:pt x="1376" y="180"/>
                    <a:pt x="1376" y="178"/>
                  </a:cubicBezTo>
                  <a:cubicBezTo>
                    <a:pt x="1376" y="176"/>
                    <a:pt x="1376" y="174"/>
                    <a:pt x="1375" y="171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0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199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0"/>
                    <a:pt x="1339" y="200"/>
                  </a:cubicBezTo>
                  <a:cubicBezTo>
                    <a:pt x="1339" y="199"/>
                    <a:pt x="1339" y="199"/>
                    <a:pt x="1339" y="198"/>
                  </a:cubicBezTo>
                  <a:cubicBezTo>
                    <a:pt x="1339" y="197"/>
                    <a:pt x="1339" y="197"/>
                    <a:pt x="1339" y="196"/>
                  </a:cubicBezTo>
                  <a:cubicBezTo>
                    <a:pt x="1339" y="195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7"/>
                    <a:pt x="1340" y="157"/>
                  </a:cubicBezTo>
                  <a:cubicBezTo>
                    <a:pt x="1341" y="156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6"/>
                    <a:pt x="1352" y="157"/>
                  </a:cubicBezTo>
                  <a:cubicBezTo>
                    <a:pt x="1355" y="158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5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6"/>
                    <a:pt x="1535" y="156"/>
                    <a:pt x="1535" y="156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8"/>
                    <a:pt x="1535" y="159"/>
                    <a:pt x="1535" y="159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2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7"/>
                    <a:pt x="1514" y="157"/>
                  </a:cubicBezTo>
                  <a:cubicBezTo>
                    <a:pt x="1515" y="156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0"/>
                    <a:pt x="1519" y="150"/>
                    <a:pt x="1519" y="150"/>
                  </a:cubicBezTo>
                  <a:cubicBezTo>
                    <a:pt x="1495" y="150"/>
                    <a:pt x="1495" y="150"/>
                    <a:pt x="1495" y="150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6"/>
                    <a:pt x="1501" y="156"/>
                    <a:pt x="1501" y="156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8"/>
                    <a:pt x="1501" y="159"/>
                    <a:pt x="1501" y="159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2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6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1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0"/>
                    <a:pt x="1513" y="200"/>
                  </a:cubicBezTo>
                  <a:cubicBezTo>
                    <a:pt x="1513" y="199"/>
                    <a:pt x="1513" y="199"/>
                    <a:pt x="1513" y="198"/>
                  </a:cubicBezTo>
                  <a:cubicBezTo>
                    <a:pt x="1513" y="197"/>
                    <a:pt x="1513" y="197"/>
                    <a:pt x="1513" y="196"/>
                  </a:cubicBezTo>
                  <a:cubicBezTo>
                    <a:pt x="1513" y="195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6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1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0"/>
                    <a:pt x="1547" y="200"/>
                  </a:cubicBezTo>
                  <a:cubicBezTo>
                    <a:pt x="1547" y="199"/>
                    <a:pt x="1547" y="199"/>
                    <a:pt x="1547" y="198"/>
                  </a:cubicBezTo>
                  <a:cubicBezTo>
                    <a:pt x="1547" y="197"/>
                    <a:pt x="1547" y="197"/>
                    <a:pt x="1547" y="196"/>
                  </a:cubicBezTo>
                  <a:cubicBezTo>
                    <a:pt x="1547" y="195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7"/>
                    <a:pt x="1548" y="157"/>
                  </a:cubicBezTo>
                  <a:cubicBezTo>
                    <a:pt x="1549" y="156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0"/>
                    <a:pt x="1553" y="150"/>
                    <a:pt x="1553" y="150"/>
                  </a:cubicBezTo>
                  <a:cubicBezTo>
                    <a:pt x="1529" y="150"/>
                    <a:pt x="1529" y="150"/>
                    <a:pt x="1529" y="150"/>
                  </a:cubicBezTo>
                  <a:lnTo>
                    <a:pt x="1529" y="157"/>
                  </a:lnTo>
                  <a:close/>
                  <a:moveTo>
                    <a:pt x="1674" y="150"/>
                  </a:moveTo>
                  <a:cubicBezTo>
                    <a:pt x="1625" y="150"/>
                    <a:pt x="1625" y="150"/>
                    <a:pt x="1625" y="150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4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6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1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0"/>
                    <a:pt x="1655" y="200"/>
                  </a:cubicBezTo>
                  <a:cubicBezTo>
                    <a:pt x="1655" y="199"/>
                    <a:pt x="1655" y="199"/>
                    <a:pt x="1655" y="198"/>
                  </a:cubicBezTo>
                  <a:cubicBezTo>
                    <a:pt x="1655" y="197"/>
                    <a:pt x="1655" y="197"/>
                    <a:pt x="1655" y="196"/>
                  </a:cubicBezTo>
                  <a:cubicBezTo>
                    <a:pt x="1655" y="195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4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0"/>
                  </a:lnTo>
                  <a:close/>
                  <a:moveTo>
                    <a:pt x="1606" y="195"/>
                  </a:moveTo>
                  <a:cubicBezTo>
                    <a:pt x="1605" y="196"/>
                    <a:pt x="1604" y="198"/>
                    <a:pt x="1603" y="198"/>
                  </a:cubicBezTo>
                  <a:cubicBezTo>
                    <a:pt x="1603" y="199"/>
                    <a:pt x="1602" y="200"/>
                    <a:pt x="1600" y="200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0"/>
                    <a:pt x="1586" y="200"/>
                  </a:cubicBezTo>
                  <a:cubicBezTo>
                    <a:pt x="1586" y="199"/>
                    <a:pt x="1586" y="199"/>
                    <a:pt x="1586" y="198"/>
                  </a:cubicBezTo>
                  <a:cubicBezTo>
                    <a:pt x="1586" y="197"/>
                    <a:pt x="1586" y="197"/>
                    <a:pt x="1586" y="196"/>
                  </a:cubicBezTo>
                  <a:cubicBezTo>
                    <a:pt x="1586" y="195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1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7"/>
                    <a:pt x="1588" y="157"/>
                  </a:cubicBezTo>
                  <a:cubicBezTo>
                    <a:pt x="1588" y="156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6"/>
                    <a:pt x="1600" y="157"/>
                    <a:pt x="1601" y="158"/>
                  </a:cubicBezTo>
                  <a:cubicBezTo>
                    <a:pt x="1602" y="158"/>
                    <a:pt x="1603" y="159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0"/>
                    <a:pt x="1609" y="150"/>
                    <a:pt x="1609" y="150"/>
                  </a:cubicBezTo>
                  <a:cubicBezTo>
                    <a:pt x="1569" y="150"/>
                    <a:pt x="1569" y="150"/>
                    <a:pt x="1569" y="150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6"/>
                    <a:pt x="1575" y="156"/>
                    <a:pt x="1575" y="156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8"/>
                    <a:pt x="1575" y="159"/>
                    <a:pt x="1575" y="159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2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6"/>
                    <a:pt x="1574" y="198"/>
                    <a:pt x="1574" y="199"/>
                  </a:cubicBezTo>
                  <a:cubicBezTo>
                    <a:pt x="1574" y="200"/>
                    <a:pt x="1573" y="200"/>
                    <a:pt x="1573" y="201"/>
                  </a:cubicBezTo>
                  <a:cubicBezTo>
                    <a:pt x="1572" y="201"/>
                    <a:pt x="1572" y="201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89"/>
                    <a:pt x="1612" y="189"/>
                    <a:pt x="1612" y="189"/>
                  </a:cubicBezTo>
                  <a:cubicBezTo>
                    <a:pt x="1607" y="189"/>
                    <a:pt x="1607" y="189"/>
                    <a:pt x="1607" y="189"/>
                  </a:cubicBezTo>
                  <a:cubicBezTo>
                    <a:pt x="1607" y="192"/>
                    <a:pt x="1606" y="193"/>
                    <a:pt x="1606" y="195"/>
                  </a:cubicBezTo>
                  <a:close/>
                  <a:moveTo>
                    <a:pt x="984" y="150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4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6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1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0"/>
                    <a:pt x="1014" y="200"/>
                  </a:cubicBezTo>
                  <a:cubicBezTo>
                    <a:pt x="1014" y="199"/>
                    <a:pt x="1014" y="199"/>
                    <a:pt x="1014" y="198"/>
                  </a:cubicBezTo>
                  <a:cubicBezTo>
                    <a:pt x="1014" y="197"/>
                    <a:pt x="1014" y="197"/>
                    <a:pt x="1014" y="196"/>
                  </a:cubicBezTo>
                  <a:cubicBezTo>
                    <a:pt x="1014" y="195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4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0"/>
                    <a:pt x="1033" y="150"/>
                    <a:pt x="1033" y="150"/>
                  </a:cubicBezTo>
                  <a:lnTo>
                    <a:pt x="984" y="150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7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0"/>
                    <a:pt x="840" y="51"/>
                    <a:pt x="840" y="52"/>
                  </a:cubicBezTo>
                  <a:cubicBezTo>
                    <a:pt x="839" y="53"/>
                    <a:pt x="839" y="53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6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7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0"/>
                    <a:pt x="802" y="51"/>
                    <a:pt x="802" y="52"/>
                  </a:cubicBezTo>
                  <a:cubicBezTo>
                    <a:pt x="802" y="53"/>
                    <a:pt x="802" y="53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0"/>
                    <a:pt x="801" y="91"/>
                  </a:cubicBezTo>
                  <a:cubicBezTo>
                    <a:pt x="800" y="91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1"/>
                    <a:pt x="809" y="91"/>
                    <a:pt x="809" y="91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8"/>
                  </a:cubicBezTo>
                  <a:cubicBezTo>
                    <a:pt x="809" y="88"/>
                    <a:pt x="809" y="87"/>
                    <a:pt x="809" y="86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1"/>
                    <a:pt x="812" y="63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1"/>
                    <a:pt x="846" y="50"/>
                    <a:pt x="847" y="49"/>
                  </a:cubicBezTo>
                  <a:cubicBezTo>
                    <a:pt x="847" y="48"/>
                    <a:pt x="847" y="48"/>
                    <a:pt x="848" y="47"/>
                  </a:cubicBezTo>
                  <a:cubicBezTo>
                    <a:pt x="848" y="47"/>
                    <a:pt x="849" y="46"/>
                    <a:pt x="850" y="46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89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6"/>
                    <a:pt x="909" y="86"/>
                    <a:pt x="909" y="85"/>
                  </a:cubicBezTo>
                  <a:cubicBezTo>
                    <a:pt x="909" y="84"/>
                    <a:pt x="909" y="84"/>
                    <a:pt x="909" y="83"/>
                  </a:cubicBezTo>
                  <a:cubicBezTo>
                    <a:pt x="891" y="39"/>
                    <a:pt x="891" y="39"/>
                    <a:pt x="891" y="39"/>
                  </a:cubicBezTo>
                  <a:cubicBezTo>
                    <a:pt x="886" y="39"/>
                    <a:pt x="886" y="39"/>
                    <a:pt x="886" y="39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7"/>
                    <a:pt x="862" y="97"/>
                    <a:pt x="862" y="97"/>
                  </a:cubicBezTo>
                  <a:cubicBezTo>
                    <a:pt x="879" y="97"/>
                    <a:pt x="879" y="97"/>
                    <a:pt x="879" y="97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8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5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0"/>
                    <a:pt x="895" y="80"/>
                    <a:pt x="895" y="80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6"/>
                    <a:pt x="897" y="87"/>
                  </a:cubicBezTo>
                  <a:cubicBezTo>
                    <a:pt x="898" y="88"/>
                    <a:pt x="898" y="88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7"/>
                    <a:pt x="894" y="97"/>
                    <a:pt x="894" y="97"/>
                  </a:cubicBezTo>
                  <a:cubicBezTo>
                    <a:pt x="916" y="97"/>
                    <a:pt x="916" y="97"/>
                    <a:pt x="916" y="97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1"/>
                    <a:pt x="911" y="91"/>
                    <a:pt x="911" y="91"/>
                  </a:cubicBezTo>
                  <a:cubicBezTo>
                    <a:pt x="911" y="91"/>
                    <a:pt x="911" y="90"/>
                    <a:pt x="911" y="89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59"/>
                    <a:pt x="885" y="58"/>
                  </a:cubicBezTo>
                  <a:cubicBezTo>
                    <a:pt x="886" y="56"/>
                    <a:pt x="886" y="54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6"/>
                    <a:pt x="894" y="156"/>
                    <a:pt x="894" y="156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8"/>
                    <a:pt x="894" y="159"/>
                    <a:pt x="894" y="159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2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7"/>
                    <a:pt x="873" y="157"/>
                  </a:cubicBezTo>
                  <a:cubicBezTo>
                    <a:pt x="873" y="156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0"/>
                    <a:pt x="877" y="150"/>
                    <a:pt x="877" y="150"/>
                  </a:cubicBezTo>
                  <a:cubicBezTo>
                    <a:pt x="854" y="150"/>
                    <a:pt x="854" y="150"/>
                    <a:pt x="854" y="150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6"/>
                    <a:pt x="860" y="156"/>
                    <a:pt x="860" y="156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8"/>
                    <a:pt x="860" y="159"/>
                    <a:pt x="860" y="159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2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6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1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0"/>
                    <a:pt x="871" y="200"/>
                  </a:cubicBezTo>
                  <a:cubicBezTo>
                    <a:pt x="871" y="199"/>
                    <a:pt x="871" y="199"/>
                    <a:pt x="871" y="198"/>
                  </a:cubicBezTo>
                  <a:cubicBezTo>
                    <a:pt x="871" y="197"/>
                    <a:pt x="871" y="197"/>
                    <a:pt x="871" y="196"/>
                  </a:cubicBezTo>
                  <a:cubicBezTo>
                    <a:pt x="871" y="195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6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1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0"/>
                    <a:pt x="905" y="200"/>
                  </a:cubicBezTo>
                  <a:cubicBezTo>
                    <a:pt x="905" y="199"/>
                    <a:pt x="905" y="199"/>
                    <a:pt x="905" y="198"/>
                  </a:cubicBezTo>
                  <a:cubicBezTo>
                    <a:pt x="905" y="197"/>
                    <a:pt x="905" y="197"/>
                    <a:pt x="905" y="196"/>
                  </a:cubicBezTo>
                  <a:cubicBezTo>
                    <a:pt x="905" y="195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7"/>
                    <a:pt x="907" y="157"/>
                  </a:cubicBezTo>
                  <a:cubicBezTo>
                    <a:pt x="907" y="156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0"/>
                    <a:pt x="911" y="150"/>
                    <a:pt x="911" y="150"/>
                  </a:cubicBezTo>
                  <a:cubicBezTo>
                    <a:pt x="888" y="150"/>
                    <a:pt x="888" y="150"/>
                    <a:pt x="888" y="150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199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8"/>
                    <a:pt x="827" y="188"/>
                    <a:pt x="827" y="188"/>
                  </a:cubicBezTo>
                  <a:cubicBezTo>
                    <a:pt x="827" y="187"/>
                    <a:pt x="826" y="186"/>
                    <a:pt x="825" y="185"/>
                  </a:cubicBezTo>
                  <a:cubicBezTo>
                    <a:pt x="824" y="184"/>
                    <a:pt x="823" y="184"/>
                    <a:pt x="822" y="183"/>
                  </a:cubicBezTo>
                  <a:cubicBezTo>
                    <a:pt x="822" y="183"/>
                    <a:pt x="822" y="183"/>
                    <a:pt x="822" y="183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8"/>
                    <a:pt x="833" y="177"/>
                  </a:cubicBezTo>
                  <a:cubicBezTo>
                    <a:pt x="834" y="175"/>
                    <a:pt x="835" y="174"/>
                    <a:pt x="835" y="172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1"/>
                    <a:pt x="834" y="159"/>
                  </a:cubicBezTo>
                  <a:cubicBezTo>
                    <a:pt x="833" y="157"/>
                    <a:pt x="832" y="155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0"/>
                    <a:pt x="813" y="150"/>
                  </a:cubicBezTo>
                  <a:cubicBezTo>
                    <a:pt x="790" y="150"/>
                    <a:pt x="790" y="150"/>
                    <a:pt x="790" y="150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6"/>
                    <a:pt x="796" y="156"/>
                    <a:pt x="796" y="156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8"/>
                    <a:pt x="796" y="159"/>
                    <a:pt x="796" y="159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2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6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1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0"/>
                    <a:pt x="807" y="199"/>
                    <a:pt x="807" y="198"/>
                  </a:cubicBezTo>
                  <a:cubicBezTo>
                    <a:pt x="807" y="197"/>
                    <a:pt x="807" y="195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6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1"/>
                    <a:pt x="823" y="203"/>
                    <a:pt x="824" y="204"/>
                  </a:cubicBezTo>
                  <a:cubicBezTo>
                    <a:pt x="825" y="205"/>
                    <a:pt x="826" y="206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1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6"/>
                  </a:moveTo>
                  <a:cubicBezTo>
                    <a:pt x="820" y="177"/>
                    <a:pt x="819" y="178"/>
                    <a:pt x="817" y="179"/>
                  </a:cubicBezTo>
                  <a:cubicBezTo>
                    <a:pt x="815" y="179"/>
                    <a:pt x="814" y="179"/>
                    <a:pt x="811" y="179"/>
                  </a:cubicBezTo>
                  <a:cubicBezTo>
                    <a:pt x="811" y="179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2"/>
                    <a:pt x="807" y="162"/>
                    <a:pt x="807" y="162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7"/>
                    <a:pt x="809" y="157"/>
                  </a:cubicBezTo>
                  <a:cubicBezTo>
                    <a:pt x="809" y="157"/>
                    <a:pt x="810" y="156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6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0"/>
                    <a:pt x="823" y="161"/>
                    <a:pt x="823" y="163"/>
                  </a:cubicBezTo>
                  <a:cubicBezTo>
                    <a:pt x="824" y="164"/>
                    <a:pt x="824" y="165"/>
                    <a:pt x="824" y="167"/>
                  </a:cubicBezTo>
                  <a:cubicBezTo>
                    <a:pt x="824" y="169"/>
                    <a:pt x="824" y="171"/>
                    <a:pt x="823" y="172"/>
                  </a:cubicBezTo>
                  <a:cubicBezTo>
                    <a:pt x="823" y="174"/>
                    <a:pt x="822" y="175"/>
                    <a:pt x="821" y="176"/>
                  </a:cubicBezTo>
                  <a:close/>
                  <a:moveTo>
                    <a:pt x="1085" y="183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7"/>
                  </a:cubicBezTo>
                  <a:cubicBezTo>
                    <a:pt x="1077" y="176"/>
                    <a:pt x="1075" y="176"/>
                    <a:pt x="1074" y="175"/>
                  </a:cubicBezTo>
                  <a:cubicBezTo>
                    <a:pt x="1072" y="174"/>
                    <a:pt x="1071" y="174"/>
                    <a:pt x="1070" y="173"/>
                  </a:cubicBezTo>
                  <a:cubicBezTo>
                    <a:pt x="1067" y="172"/>
                    <a:pt x="1065" y="171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7"/>
                    <a:pt x="1058" y="166"/>
                    <a:pt x="1057" y="165"/>
                  </a:cubicBezTo>
                  <a:cubicBezTo>
                    <a:pt x="1057" y="164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8"/>
                    <a:pt x="1058" y="158"/>
                    <a:pt x="1059" y="157"/>
                  </a:cubicBezTo>
                  <a:cubicBezTo>
                    <a:pt x="1060" y="156"/>
                    <a:pt x="1061" y="156"/>
                    <a:pt x="1062" y="155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8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2"/>
                    <a:pt x="1077" y="152"/>
                    <a:pt x="1075" y="151"/>
                  </a:cubicBezTo>
                  <a:cubicBezTo>
                    <a:pt x="1074" y="151"/>
                    <a:pt x="1073" y="150"/>
                    <a:pt x="1072" y="150"/>
                  </a:cubicBezTo>
                  <a:cubicBezTo>
                    <a:pt x="1071" y="150"/>
                    <a:pt x="1069" y="150"/>
                    <a:pt x="1068" y="149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49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2"/>
                    <a:pt x="1051" y="153"/>
                    <a:pt x="1050" y="154"/>
                  </a:cubicBezTo>
                  <a:cubicBezTo>
                    <a:pt x="1049" y="155"/>
                    <a:pt x="1048" y="156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2"/>
                    <a:pt x="1046" y="163"/>
                    <a:pt x="1046" y="165"/>
                  </a:cubicBezTo>
                  <a:cubicBezTo>
                    <a:pt x="1046" y="167"/>
                    <a:pt x="1046" y="170"/>
                    <a:pt x="1047" y="172"/>
                  </a:cubicBezTo>
                  <a:cubicBezTo>
                    <a:pt x="1048" y="174"/>
                    <a:pt x="1050" y="175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2"/>
                    <a:pt x="1062" y="184"/>
                    <a:pt x="1064" y="185"/>
                  </a:cubicBezTo>
                  <a:cubicBezTo>
                    <a:pt x="1066" y="185"/>
                    <a:pt x="1067" y="186"/>
                    <a:pt x="1069" y="186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89"/>
                    <a:pt x="1075" y="190"/>
                    <a:pt x="1076" y="191"/>
                  </a:cubicBezTo>
                  <a:cubicBezTo>
                    <a:pt x="1077" y="192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0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2"/>
                    <a:pt x="1069" y="203"/>
                    <a:pt x="1067" y="203"/>
                  </a:cubicBezTo>
                  <a:cubicBezTo>
                    <a:pt x="1066" y="203"/>
                    <a:pt x="1064" y="202"/>
                    <a:pt x="1062" y="202"/>
                  </a:cubicBezTo>
                  <a:cubicBezTo>
                    <a:pt x="1060" y="201"/>
                    <a:pt x="1059" y="200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7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8"/>
                    <a:pt x="1066" y="208"/>
                    <a:pt x="1067" y="208"/>
                  </a:cubicBezTo>
                  <a:cubicBezTo>
                    <a:pt x="1070" y="208"/>
                    <a:pt x="1073" y="208"/>
                    <a:pt x="1076" y="207"/>
                  </a:cubicBezTo>
                  <a:cubicBezTo>
                    <a:pt x="1078" y="206"/>
                    <a:pt x="1081" y="205"/>
                    <a:pt x="1082" y="204"/>
                  </a:cubicBezTo>
                  <a:cubicBezTo>
                    <a:pt x="1084" y="202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0"/>
                    <a:pt x="1088" y="189"/>
                    <a:pt x="1087" y="187"/>
                  </a:cubicBezTo>
                  <a:cubicBezTo>
                    <a:pt x="1087" y="186"/>
                    <a:pt x="1086" y="184"/>
                    <a:pt x="1085" y="183"/>
                  </a:cubicBezTo>
                  <a:close/>
                  <a:moveTo>
                    <a:pt x="781" y="55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1"/>
                    <a:pt x="765" y="41"/>
                  </a:cubicBezTo>
                  <a:cubicBezTo>
                    <a:pt x="762" y="40"/>
                    <a:pt x="759" y="39"/>
                    <a:pt x="756" y="39"/>
                  </a:cubicBezTo>
                  <a:cubicBezTo>
                    <a:pt x="753" y="39"/>
                    <a:pt x="750" y="40"/>
                    <a:pt x="747" y="41"/>
                  </a:cubicBezTo>
                  <a:cubicBezTo>
                    <a:pt x="744" y="41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5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4"/>
                    <a:pt x="727" y="67"/>
                    <a:pt x="727" y="69"/>
                  </a:cubicBezTo>
                  <a:cubicBezTo>
                    <a:pt x="727" y="71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7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8"/>
                    <a:pt x="752" y="99"/>
                    <a:pt x="755" y="99"/>
                  </a:cubicBezTo>
                  <a:cubicBezTo>
                    <a:pt x="759" y="99"/>
                    <a:pt x="762" y="98"/>
                    <a:pt x="764" y="97"/>
                  </a:cubicBezTo>
                  <a:cubicBezTo>
                    <a:pt x="767" y="97"/>
                    <a:pt x="769" y="95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8"/>
                    <a:pt x="783" y="76"/>
                  </a:cubicBezTo>
                  <a:cubicBezTo>
                    <a:pt x="784" y="74"/>
                    <a:pt x="784" y="71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5"/>
                  </a:cubicBezTo>
                  <a:close/>
                  <a:moveTo>
                    <a:pt x="771" y="76"/>
                  </a:moveTo>
                  <a:cubicBezTo>
                    <a:pt x="771" y="77"/>
                    <a:pt x="770" y="79"/>
                    <a:pt x="770" y="81"/>
                  </a:cubicBezTo>
                  <a:cubicBezTo>
                    <a:pt x="769" y="82"/>
                    <a:pt x="769" y="84"/>
                    <a:pt x="768" y="85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0"/>
                    <a:pt x="763" y="91"/>
                    <a:pt x="761" y="92"/>
                  </a:cubicBezTo>
                  <a:cubicBezTo>
                    <a:pt x="760" y="92"/>
                    <a:pt x="758" y="93"/>
                    <a:pt x="756" y="93"/>
                  </a:cubicBezTo>
                  <a:cubicBezTo>
                    <a:pt x="754" y="93"/>
                    <a:pt x="752" y="92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7"/>
                    <a:pt x="744" y="86"/>
                    <a:pt x="744" y="84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5"/>
                    <a:pt x="740" y="73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6"/>
                    <a:pt x="740" y="65"/>
                    <a:pt x="740" y="63"/>
                  </a:cubicBezTo>
                  <a:cubicBezTo>
                    <a:pt x="741" y="61"/>
                    <a:pt x="741" y="59"/>
                    <a:pt x="741" y="58"/>
                  </a:cubicBezTo>
                  <a:cubicBezTo>
                    <a:pt x="742" y="56"/>
                    <a:pt x="742" y="54"/>
                    <a:pt x="743" y="53"/>
                  </a:cubicBezTo>
                  <a:cubicBezTo>
                    <a:pt x="744" y="51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6"/>
                  </a:cubicBezTo>
                  <a:cubicBezTo>
                    <a:pt x="751" y="46"/>
                    <a:pt x="753" y="45"/>
                    <a:pt x="755" y="45"/>
                  </a:cubicBezTo>
                  <a:cubicBezTo>
                    <a:pt x="758" y="45"/>
                    <a:pt x="760" y="46"/>
                    <a:pt x="762" y="47"/>
                  </a:cubicBezTo>
                  <a:cubicBezTo>
                    <a:pt x="764" y="48"/>
                    <a:pt x="766" y="50"/>
                    <a:pt x="767" y="52"/>
                  </a:cubicBezTo>
                  <a:cubicBezTo>
                    <a:pt x="769" y="55"/>
                    <a:pt x="770" y="57"/>
                    <a:pt x="770" y="60"/>
                  </a:cubicBezTo>
                  <a:cubicBezTo>
                    <a:pt x="771" y="63"/>
                    <a:pt x="771" y="67"/>
                    <a:pt x="771" y="70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6"/>
                    <a:pt x="964" y="198"/>
                    <a:pt x="963" y="198"/>
                  </a:cubicBezTo>
                  <a:cubicBezTo>
                    <a:pt x="962" y="199"/>
                    <a:pt x="961" y="200"/>
                    <a:pt x="960" y="200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0"/>
                    <a:pt x="945" y="200"/>
                  </a:cubicBezTo>
                  <a:cubicBezTo>
                    <a:pt x="945" y="199"/>
                    <a:pt x="945" y="199"/>
                    <a:pt x="945" y="198"/>
                  </a:cubicBezTo>
                  <a:cubicBezTo>
                    <a:pt x="946" y="197"/>
                    <a:pt x="946" y="197"/>
                    <a:pt x="946" y="196"/>
                  </a:cubicBezTo>
                  <a:cubicBezTo>
                    <a:pt x="946" y="195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1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7"/>
                    <a:pt x="947" y="157"/>
                  </a:cubicBezTo>
                  <a:cubicBezTo>
                    <a:pt x="947" y="156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6"/>
                    <a:pt x="960" y="157"/>
                    <a:pt x="960" y="158"/>
                  </a:cubicBezTo>
                  <a:cubicBezTo>
                    <a:pt x="961" y="158"/>
                    <a:pt x="962" y="159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0"/>
                    <a:pt x="969" y="150"/>
                    <a:pt x="969" y="150"/>
                  </a:cubicBezTo>
                  <a:cubicBezTo>
                    <a:pt x="928" y="150"/>
                    <a:pt x="928" y="150"/>
                    <a:pt x="928" y="150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6"/>
                    <a:pt x="934" y="156"/>
                    <a:pt x="934" y="156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8"/>
                    <a:pt x="934" y="159"/>
                    <a:pt x="934" y="159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2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6"/>
                    <a:pt x="934" y="198"/>
                    <a:pt x="933" y="199"/>
                  </a:cubicBezTo>
                  <a:cubicBezTo>
                    <a:pt x="933" y="200"/>
                    <a:pt x="933" y="200"/>
                    <a:pt x="932" y="201"/>
                  </a:cubicBezTo>
                  <a:cubicBezTo>
                    <a:pt x="932" y="201"/>
                    <a:pt x="931" y="201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89"/>
                    <a:pt x="971" y="189"/>
                    <a:pt x="971" y="189"/>
                  </a:cubicBezTo>
                  <a:cubicBezTo>
                    <a:pt x="966" y="189"/>
                    <a:pt x="966" y="189"/>
                    <a:pt x="966" y="189"/>
                  </a:cubicBezTo>
                  <a:cubicBezTo>
                    <a:pt x="966" y="192"/>
                    <a:pt x="966" y="193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8"/>
                  </a:cubicBezTo>
                  <a:cubicBezTo>
                    <a:pt x="945" y="88"/>
                    <a:pt x="946" y="87"/>
                    <a:pt x="946" y="86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1"/>
                    <a:pt x="946" y="50"/>
                    <a:pt x="946" y="49"/>
                  </a:cubicBezTo>
                  <a:cubicBezTo>
                    <a:pt x="946" y="48"/>
                    <a:pt x="947" y="48"/>
                    <a:pt x="947" y="47"/>
                  </a:cubicBezTo>
                  <a:cubicBezTo>
                    <a:pt x="948" y="47"/>
                    <a:pt x="948" y="46"/>
                    <a:pt x="949" y="46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7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0"/>
                    <a:pt x="934" y="51"/>
                    <a:pt x="934" y="52"/>
                  </a:cubicBezTo>
                  <a:cubicBezTo>
                    <a:pt x="934" y="53"/>
                    <a:pt x="934" y="53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1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7"/>
                    <a:pt x="928" y="97"/>
                    <a:pt x="928" y="97"/>
                  </a:cubicBezTo>
                  <a:cubicBezTo>
                    <a:pt x="971" y="97"/>
                    <a:pt x="971" y="97"/>
                    <a:pt x="971" y="97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2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13CCA92-AE01-4E82-84FE-06DF39FCE3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320"/>
              <a:ext cx="337" cy="256"/>
            </a:xfrm>
            <a:custGeom>
              <a:avLst/>
              <a:gdLst>
                <a:gd name="T0" fmla="*/ 76 w 337"/>
                <a:gd name="T1" fmla="*/ 211 h 256"/>
                <a:gd name="T2" fmla="*/ 108 w 337"/>
                <a:gd name="T3" fmla="*/ 227 h 256"/>
                <a:gd name="T4" fmla="*/ 108 w 337"/>
                <a:gd name="T5" fmla="*/ 0 h 256"/>
                <a:gd name="T6" fmla="*/ 76 w 337"/>
                <a:gd name="T7" fmla="*/ 0 h 256"/>
                <a:gd name="T8" fmla="*/ 76 w 337"/>
                <a:gd name="T9" fmla="*/ 211 h 256"/>
                <a:gd name="T10" fmla="*/ 0 w 337"/>
                <a:gd name="T11" fmla="*/ 171 h 256"/>
                <a:gd name="T12" fmla="*/ 33 w 337"/>
                <a:gd name="T13" fmla="*/ 188 h 256"/>
                <a:gd name="T14" fmla="*/ 33 w 337"/>
                <a:gd name="T15" fmla="*/ 0 h 256"/>
                <a:gd name="T16" fmla="*/ 0 w 337"/>
                <a:gd name="T17" fmla="*/ 0 h 256"/>
                <a:gd name="T18" fmla="*/ 0 w 337"/>
                <a:gd name="T19" fmla="*/ 171 h 256"/>
                <a:gd name="T20" fmla="*/ 151 w 337"/>
                <a:gd name="T21" fmla="*/ 248 h 256"/>
                <a:gd name="T22" fmla="*/ 168 w 337"/>
                <a:gd name="T23" fmla="*/ 256 h 256"/>
                <a:gd name="T24" fmla="*/ 186 w 337"/>
                <a:gd name="T25" fmla="*/ 248 h 256"/>
                <a:gd name="T26" fmla="*/ 186 w 337"/>
                <a:gd name="T27" fmla="*/ 0 h 256"/>
                <a:gd name="T28" fmla="*/ 151 w 337"/>
                <a:gd name="T29" fmla="*/ 0 h 256"/>
                <a:gd name="T30" fmla="*/ 151 w 337"/>
                <a:gd name="T31" fmla="*/ 248 h 256"/>
                <a:gd name="T32" fmla="*/ 229 w 337"/>
                <a:gd name="T33" fmla="*/ 227 h 256"/>
                <a:gd name="T34" fmla="*/ 262 w 337"/>
                <a:gd name="T35" fmla="*/ 211 h 256"/>
                <a:gd name="T36" fmla="*/ 262 w 337"/>
                <a:gd name="T37" fmla="*/ 0 h 256"/>
                <a:gd name="T38" fmla="*/ 229 w 337"/>
                <a:gd name="T39" fmla="*/ 0 h 256"/>
                <a:gd name="T40" fmla="*/ 229 w 337"/>
                <a:gd name="T41" fmla="*/ 227 h 256"/>
                <a:gd name="T42" fmla="*/ 304 w 337"/>
                <a:gd name="T43" fmla="*/ 0 h 256"/>
                <a:gd name="T44" fmla="*/ 304 w 337"/>
                <a:gd name="T45" fmla="*/ 188 h 256"/>
                <a:gd name="T46" fmla="*/ 337 w 337"/>
                <a:gd name="T47" fmla="*/ 171 h 256"/>
                <a:gd name="T48" fmla="*/ 337 w 337"/>
                <a:gd name="T49" fmla="*/ 0 h 256"/>
                <a:gd name="T50" fmla="*/ 304 w 337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6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1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1"/>
                  </a:lnTo>
                  <a:close/>
                  <a:moveTo>
                    <a:pt x="151" y="248"/>
                  </a:moveTo>
                  <a:lnTo>
                    <a:pt x="168" y="256"/>
                  </a:lnTo>
                  <a:lnTo>
                    <a:pt x="186" y="248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48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1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</p:grpSp>
      <p:sp>
        <p:nvSpPr>
          <p:cNvPr id="51" name="Freeform 5">
            <a:extLst>
              <a:ext uri="{FF2B5EF4-FFF2-40B4-BE49-F238E27FC236}">
                <a16:creationId xmlns:a16="http://schemas.microsoft.com/office/drawing/2014/main" xmlns="" id="{338278D7-C090-429B-95D5-530892F41753}"/>
              </a:ext>
            </a:extLst>
          </p:cNvPr>
          <p:cNvSpPr>
            <a:spLocks/>
          </p:cNvSpPr>
          <p:nvPr userDrawn="1"/>
        </p:nvSpPr>
        <p:spPr bwMode="auto">
          <a:xfrm>
            <a:off x="35718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xmlns="" id="{2B67ED06-3FE5-42D0-885C-599801519FDE}"/>
              </a:ext>
            </a:extLst>
          </p:cNvPr>
          <p:cNvSpPr>
            <a:spLocks/>
          </p:cNvSpPr>
          <p:nvPr userDrawn="1"/>
        </p:nvSpPr>
        <p:spPr bwMode="auto">
          <a:xfrm>
            <a:off x="35718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xmlns="" id="{073AA4C0-3AE4-4298-9364-8DC1AAFA44D8}"/>
              </a:ext>
            </a:extLst>
          </p:cNvPr>
          <p:cNvSpPr>
            <a:spLocks/>
          </p:cNvSpPr>
          <p:nvPr userDrawn="1"/>
        </p:nvSpPr>
        <p:spPr bwMode="auto">
          <a:xfrm>
            <a:off x="66070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4" name="Freeform 8">
            <a:extLst>
              <a:ext uri="{FF2B5EF4-FFF2-40B4-BE49-F238E27FC236}">
                <a16:creationId xmlns:a16="http://schemas.microsoft.com/office/drawing/2014/main" xmlns="" id="{02ED28C7-41CC-4E3B-9CB9-319A90A9ED4C}"/>
              </a:ext>
            </a:extLst>
          </p:cNvPr>
          <p:cNvSpPr>
            <a:spLocks/>
          </p:cNvSpPr>
          <p:nvPr userDrawn="1"/>
        </p:nvSpPr>
        <p:spPr bwMode="auto">
          <a:xfrm>
            <a:off x="66070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xmlns="" id="{2337A451-26C2-4AF7-A3CA-42044A874D4C}"/>
              </a:ext>
            </a:extLst>
          </p:cNvPr>
          <p:cNvSpPr>
            <a:spLocks/>
          </p:cNvSpPr>
          <p:nvPr userDrawn="1"/>
        </p:nvSpPr>
        <p:spPr bwMode="auto">
          <a:xfrm>
            <a:off x="96500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xmlns="" id="{DAA90E8D-BE9C-4427-A2D0-6F25885B9C49}"/>
              </a:ext>
            </a:extLst>
          </p:cNvPr>
          <p:cNvSpPr>
            <a:spLocks/>
          </p:cNvSpPr>
          <p:nvPr userDrawn="1"/>
        </p:nvSpPr>
        <p:spPr bwMode="auto">
          <a:xfrm>
            <a:off x="96500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xmlns="" id="{4534B4C0-AE40-479E-94B4-8D9ED7330FF7}"/>
              </a:ext>
            </a:extLst>
          </p:cNvPr>
          <p:cNvSpPr>
            <a:spLocks/>
          </p:cNvSpPr>
          <p:nvPr userDrawn="1"/>
        </p:nvSpPr>
        <p:spPr bwMode="auto">
          <a:xfrm>
            <a:off x="126851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8" name="Freeform 12">
            <a:extLst>
              <a:ext uri="{FF2B5EF4-FFF2-40B4-BE49-F238E27FC236}">
                <a16:creationId xmlns:a16="http://schemas.microsoft.com/office/drawing/2014/main" xmlns="" id="{32FBE22A-6148-4AC2-84E2-6709E617A7D7}"/>
              </a:ext>
            </a:extLst>
          </p:cNvPr>
          <p:cNvSpPr>
            <a:spLocks/>
          </p:cNvSpPr>
          <p:nvPr userDrawn="1"/>
        </p:nvSpPr>
        <p:spPr bwMode="auto">
          <a:xfrm>
            <a:off x="126851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xmlns="" id="{05FA6B94-2D08-4AD3-B844-EA8D24CF82A2}"/>
              </a:ext>
            </a:extLst>
          </p:cNvPr>
          <p:cNvSpPr>
            <a:spLocks/>
          </p:cNvSpPr>
          <p:nvPr userDrawn="1"/>
        </p:nvSpPr>
        <p:spPr bwMode="auto">
          <a:xfrm>
            <a:off x="1572036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xmlns="" id="{278EB90E-432A-4EA7-92C3-1EC4FCC5084A}"/>
              </a:ext>
            </a:extLst>
          </p:cNvPr>
          <p:cNvSpPr>
            <a:spLocks/>
          </p:cNvSpPr>
          <p:nvPr userDrawn="1"/>
        </p:nvSpPr>
        <p:spPr bwMode="auto">
          <a:xfrm>
            <a:off x="1572036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1" name="Freeform 15">
            <a:extLst>
              <a:ext uri="{FF2B5EF4-FFF2-40B4-BE49-F238E27FC236}">
                <a16:creationId xmlns:a16="http://schemas.microsoft.com/office/drawing/2014/main" xmlns="" id="{E2DFD7F9-99AD-4F92-99B5-7D9A1FFDAE6E}"/>
              </a:ext>
            </a:extLst>
          </p:cNvPr>
          <p:cNvSpPr>
            <a:spLocks/>
          </p:cNvSpPr>
          <p:nvPr userDrawn="1"/>
        </p:nvSpPr>
        <p:spPr bwMode="auto">
          <a:xfrm>
            <a:off x="1877110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xmlns="" id="{DA7BD67B-4BF2-48B8-AB32-25CB99A94DB5}"/>
              </a:ext>
            </a:extLst>
          </p:cNvPr>
          <p:cNvSpPr>
            <a:spLocks/>
          </p:cNvSpPr>
          <p:nvPr userDrawn="1"/>
        </p:nvSpPr>
        <p:spPr bwMode="auto">
          <a:xfrm>
            <a:off x="1877110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xmlns="" id="{57558024-E4A6-4881-A940-AAAAE75ADFD9}"/>
              </a:ext>
            </a:extLst>
          </p:cNvPr>
          <p:cNvSpPr>
            <a:spLocks/>
          </p:cNvSpPr>
          <p:nvPr userDrawn="1"/>
        </p:nvSpPr>
        <p:spPr bwMode="auto">
          <a:xfrm>
            <a:off x="217985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4" name="Freeform 18">
            <a:extLst>
              <a:ext uri="{FF2B5EF4-FFF2-40B4-BE49-F238E27FC236}">
                <a16:creationId xmlns:a16="http://schemas.microsoft.com/office/drawing/2014/main" xmlns="" id="{9186C4E5-FC5D-432F-AC44-CE8B1B012CBA}"/>
              </a:ext>
            </a:extLst>
          </p:cNvPr>
          <p:cNvSpPr>
            <a:spLocks/>
          </p:cNvSpPr>
          <p:nvPr userDrawn="1"/>
        </p:nvSpPr>
        <p:spPr bwMode="auto">
          <a:xfrm>
            <a:off x="217985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5" name="Freeform 19">
            <a:extLst>
              <a:ext uri="{FF2B5EF4-FFF2-40B4-BE49-F238E27FC236}">
                <a16:creationId xmlns:a16="http://schemas.microsoft.com/office/drawing/2014/main" xmlns="" id="{902E34B7-3A93-4F94-B8CE-54C404671CE6}"/>
              </a:ext>
            </a:extLst>
          </p:cNvPr>
          <p:cNvSpPr>
            <a:spLocks/>
          </p:cNvSpPr>
          <p:nvPr userDrawn="1"/>
        </p:nvSpPr>
        <p:spPr bwMode="auto">
          <a:xfrm>
            <a:off x="248492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xmlns="" id="{81E0C200-D619-41ED-AACD-005FC1E4C6D4}"/>
              </a:ext>
            </a:extLst>
          </p:cNvPr>
          <p:cNvSpPr>
            <a:spLocks/>
          </p:cNvSpPr>
          <p:nvPr userDrawn="1"/>
        </p:nvSpPr>
        <p:spPr bwMode="auto">
          <a:xfrm>
            <a:off x="248492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7" name="Freeform 21">
            <a:extLst>
              <a:ext uri="{FF2B5EF4-FFF2-40B4-BE49-F238E27FC236}">
                <a16:creationId xmlns:a16="http://schemas.microsoft.com/office/drawing/2014/main" xmlns="" id="{42EBDFB2-C1CF-46C0-BF9F-A3F416A4BAF2}"/>
              </a:ext>
            </a:extLst>
          </p:cNvPr>
          <p:cNvSpPr>
            <a:spLocks/>
          </p:cNvSpPr>
          <p:nvPr userDrawn="1"/>
        </p:nvSpPr>
        <p:spPr bwMode="auto">
          <a:xfrm>
            <a:off x="400406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xmlns="" id="{AB66488A-3DA0-43C0-8A75-622139429898}"/>
              </a:ext>
            </a:extLst>
          </p:cNvPr>
          <p:cNvSpPr>
            <a:spLocks/>
          </p:cNvSpPr>
          <p:nvPr userDrawn="1"/>
        </p:nvSpPr>
        <p:spPr bwMode="auto">
          <a:xfrm>
            <a:off x="400406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xmlns="" id="{A38F8767-A8D7-4D2A-B225-FF2C74FDECB0}"/>
              </a:ext>
            </a:extLst>
          </p:cNvPr>
          <p:cNvSpPr>
            <a:spLocks/>
          </p:cNvSpPr>
          <p:nvPr userDrawn="1"/>
        </p:nvSpPr>
        <p:spPr bwMode="auto">
          <a:xfrm>
            <a:off x="4307586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0" name="Freeform 24">
            <a:extLst>
              <a:ext uri="{FF2B5EF4-FFF2-40B4-BE49-F238E27FC236}">
                <a16:creationId xmlns:a16="http://schemas.microsoft.com/office/drawing/2014/main" xmlns="" id="{A5C9526B-A655-4256-BB9B-D17C27FA84CC}"/>
              </a:ext>
            </a:extLst>
          </p:cNvPr>
          <p:cNvSpPr>
            <a:spLocks/>
          </p:cNvSpPr>
          <p:nvPr userDrawn="1"/>
        </p:nvSpPr>
        <p:spPr bwMode="auto">
          <a:xfrm>
            <a:off x="4307586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1" name="Freeform 25">
            <a:extLst>
              <a:ext uri="{FF2B5EF4-FFF2-40B4-BE49-F238E27FC236}">
                <a16:creationId xmlns:a16="http://schemas.microsoft.com/office/drawing/2014/main" xmlns="" id="{1D523610-BEB6-45CB-8DA4-3CC79D050DE2}"/>
              </a:ext>
            </a:extLst>
          </p:cNvPr>
          <p:cNvSpPr>
            <a:spLocks/>
          </p:cNvSpPr>
          <p:nvPr userDrawn="1"/>
        </p:nvSpPr>
        <p:spPr bwMode="auto">
          <a:xfrm>
            <a:off x="4612659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2" name="Freeform 26">
            <a:extLst>
              <a:ext uri="{FF2B5EF4-FFF2-40B4-BE49-F238E27FC236}">
                <a16:creationId xmlns:a16="http://schemas.microsoft.com/office/drawing/2014/main" xmlns="" id="{A3FDDBAD-338E-4DBB-B6BC-EB2674512890}"/>
              </a:ext>
            </a:extLst>
          </p:cNvPr>
          <p:cNvSpPr>
            <a:spLocks/>
          </p:cNvSpPr>
          <p:nvPr userDrawn="1"/>
        </p:nvSpPr>
        <p:spPr bwMode="auto">
          <a:xfrm>
            <a:off x="4612659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3" name="Freeform 27">
            <a:extLst>
              <a:ext uri="{FF2B5EF4-FFF2-40B4-BE49-F238E27FC236}">
                <a16:creationId xmlns:a16="http://schemas.microsoft.com/office/drawing/2014/main" xmlns="" id="{B4486D2F-8A21-438E-AB99-EED20DA7E5F5}"/>
              </a:ext>
            </a:extLst>
          </p:cNvPr>
          <p:cNvSpPr>
            <a:spLocks/>
          </p:cNvSpPr>
          <p:nvPr userDrawn="1"/>
        </p:nvSpPr>
        <p:spPr bwMode="auto">
          <a:xfrm>
            <a:off x="4916177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4" name="Freeform 28">
            <a:extLst>
              <a:ext uri="{FF2B5EF4-FFF2-40B4-BE49-F238E27FC236}">
                <a16:creationId xmlns:a16="http://schemas.microsoft.com/office/drawing/2014/main" xmlns="" id="{A6425A24-D07D-421E-AC95-1A6FCC039AA3}"/>
              </a:ext>
            </a:extLst>
          </p:cNvPr>
          <p:cNvSpPr>
            <a:spLocks/>
          </p:cNvSpPr>
          <p:nvPr userDrawn="1"/>
        </p:nvSpPr>
        <p:spPr bwMode="auto">
          <a:xfrm>
            <a:off x="4916177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5" name="Freeform 29">
            <a:extLst>
              <a:ext uri="{FF2B5EF4-FFF2-40B4-BE49-F238E27FC236}">
                <a16:creationId xmlns:a16="http://schemas.microsoft.com/office/drawing/2014/main" xmlns="" id="{D41C372C-611A-47A5-A34D-55E38085BCD5}"/>
              </a:ext>
            </a:extLst>
          </p:cNvPr>
          <p:cNvSpPr>
            <a:spLocks/>
          </p:cNvSpPr>
          <p:nvPr userDrawn="1"/>
        </p:nvSpPr>
        <p:spPr bwMode="auto">
          <a:xfrm>
            <a:off x="2788441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6" name="Freeform 30">
            <a:extLst>
              <a:ext uri="{FF2B5EF4-FFF2-40B4-BE49-F238E27FC236}">
                <a16:creationId xmlns:a16="http://schemas.microsoft.com/office/drawing/2014/main" xmlns="" id="{54B66805-B528-4F0F-976C-615394B34BF8}"/>
              </a:ext>
            </a:extLst>
          </p:cNvPr>
          <p:cNvSpPr>
            <a:spLocks/>
          </p:cNvSpPr>
          <p:nvPr userDrawn="1"/>
        </p:nvSpPr>
        <p:spPr bwMode="auto">
          <a:xfrm>
            <a:off x="2788441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xmlns="" id="{CC69DFF1-A786-4650-8E7A-4A8C71B826FF}"/>
              </a:ext>
            </a:extLst>
          </p:cNvPr>
          <p:cNvSpPr>
            <a:spLocks/>
          </p:cNvSpPr>
          <p:nvPr userDrawn="1"/>
        </p:nvSpPr>
        <p:spPr bwMode="auto">
          <a:xfrm>
            <a:off x="3092737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8" name="Freeform 32">
            <a:extLst>
              <a:ext uri="{FF2B5EF4-FFF2-40B4-BE49-F238E27FC236}">
                <a16:creationId xmlns:a16="http://schemas.microsoft.com/office/drawing/2014/main" xmlns="" id="{111ED0D4-8C18-43C9-9F59-9EA7E4761283}"/>
              </a:ext>
            </a:extLst>
          </p:cNvPr>
          <p:cNvSpPr>
            <a:spLocks/>
          </p:cNvSpPr>
          <p:nvPr userDrawn="1"/>
        </p:nvSpPr>
        <p:spPr bwMode="auto">
          <a:xfrm>
            <a:off x="3092737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xmlns="" id="{007CD5FE-E1D9-4264-A216-F2A203E567F6}"/>
              </a:ext>
            </a:extLst>
          </p:cNvPr>
          <p:cNvSpPr>
            <a:spLocks/>
          </p:cNvSpPr>
          <p:nvPr userDrawn="1"/>
        </p:nvSpPr>
        <p:spPr bwMode="auto">
          <a:xfrm>
            <a:off x="339625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0" name="Freeform 34">
            <a:extLst>
              <a:ext uri="{FF2B5EF4-FFF2-40B4-BE49-F238E27FC236}">
                <a16:creationId xmlns:a16="http://schemas.microsoft.com/office/drawing/2014/main" xmlns="" id="{0C521566-4F2D-42E6-9E5A-5F1842F74E4F}"/>
              </a:ext>
            </a:extLst>
          </p:cNvPr>
          <p:cNvSpPr>
            <a:spLocks/>
          </p:cNvSpPr>
          <p:nvPr userDrawn="1"/>
        </p:nvSpPr>
        <p:spPr bwMode="auto">
          <a:xfrm>
            <a:off x="339625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1" name="Freeform 35">
            <a:extLst>
              <a:ext uri="{FF2B5EF4-FFF2-40B4-BE49-F238E27FC236}">
                <a16:creationId xmlns:a16="http://schemas.microsoft.com/office/drawing/2014/main" xmlns="" id="{E1029570-66F6-4FD4-BF35-294AC8173870}"/>
              </a:ext>
            </a:extLst>
          </p:cNvPr>
          <p:cNvSpPr>
            <a:spLocks/>
          </p:cNvSpPr>
          <p:nvPr userDrawn="1"/>
        </p:nvSpPr>
        <p:spPr bwMode="auto">
          <a:xfrm>
            <a:off x="3699772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2" name="Freeform 36">
            <a:extLst>
              <a:ext uri="{FF2B5EF4-FFF2-40B4-BE49-F238E27FC236}">
                <a16:creationId xmlns:a16="http://schemas.microsoft.com/office/drawing/2014/main" xmlns="" id="{699F9B4D-225C-4A10-BABC-5CFD65D5F678}"/>
              </a:ext>
            </a:extLst>
          </p:cNvPr>
          <p:cNvSpPr>
            <a:spLocks/>
          </p:cNvSpPr>
          <p:nvPr userDrawn="1"/>
        </p:nvSpPr>
        <p:spPr bwMode="auto">
          <a:xfrm>
            <a:off x="3699772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3" name="Freeform 37">
            <a:extLst>
              <a:ext uri="{FF2B5EF4-FFF2-40B4-BE49-F238E27FC236}">
                <a16:creationId xmlns:a16="http://schemas.microsoft.com/office/drawing/2014/main" xmlns="" id="{75ACEB1C-C33B-49E8-A8DE-14CEFBC9FD6F}"/>
              </a:ext>
            </a:extLst>
          </p:cNvPr>
          <p:cNvSpPr>
            <a:spLocks/>
          </p:cNvSpPr>
          <p:nvPr userDrawn="1"/>
        </p:nvSpPr>
        <p:spPr bwMode="auto">
          <a:xfrm>
            <a:off x="5220473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4" name="Freeform 38">
            <a:extLst>
              <a:ext uri="{FF2B5EF4-FFF2-40B4-BE49-F238E27FC236}">
                <a16:creationId xmlns:a16="http://schemas.microsoft.com/office/drawing/2014/main" xmlns="" id="{94FA7301-5528-4DA4-A9FE-94280FC46944}"/>
              </a:ext>
            </a:extLst>
          </p:cNvPr>
          <p:cNvSpPr>
            <a:spLocks/>
          </p:cNvSpPr>
          <p:nvPr userDrawn="1"/>
        </p:nvSpPr>
        <p:spPr bwMode="auto">
          <a:xfrm>
            <a:off x="5220473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5" name="Freeform 39">
            <a:extLst>
              <a:ext uri="{FF2B5EF4-FFF2-40B4-BE49-F238E27FC236}">
                <a16:creationId xmlns:a16="http://schemas.microsoft.com/office/drawing/2014/main" xmlns="" id="{708475EC-2DE8-41D6-A5C0-A247C7A8C9A0}"/>
              </a:ext>
            </a:extLst>
          </p:cNvPr>
          <p:cNvSpPr>
            <a:spLocks/>
          </p:cNvSpPr>
          <p:nvPr userDrawn="1"/>
        </p:nvSpPr>
        <p:spPr bwMode="auto">
          <a:xfrm>
            <a:off x="5523991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6" name="Freeform 40">
            <a:extLst>
              <a:ext uri="{FF2B5EF4-FFF2-40B4-BE49-F238E27FC236}">
                <a16:creationId xmlns:a16="http://schemas.microsoft.com/office/drawing/2014/main" xmlns="" id="{FF5EED43-53DC-46E3-8F1F-9389A845EFEC}"/>
              </a:ext>
            </a:extLst>
          </p:cNvPr>
          <p:cNvSpPr>
            <a:spLocks/>
          </p:cNvSpPr>
          <p:nvPr userDrawn="1"/>
        </p:nvSpPr>
        <p:spPr bwMode="auto">
          <a:xfrm>
            <a:off x="5523991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7" name="Freeform 41">
            <a:extLst>
              <a:ext uri="{FF2B5EF4-FFF2-40B4-BE49-F238E27FC236}">
                <a16:creationId xmlns:a16="http://schemas.microsoft.com/office/drawing/2014/main" xmlns="" id="{6D116D87-0489-4004-8A55-16091ADFB331}"/>
              </a:ext>
            </a:extLst>
          </p:cNvPr>
          <p:cNvSpPr>
            <a:spLocks/>
          </p:cNvSpPr>
          <p:nvPr userDrawn="1"/>
        </p:nvSpPr>
        <p:spPr bwMode="auto">
          <a:xfrm>
            <a:off x="5827508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8" name="Freeform 42">
            <a:extLst>
              <a:ext uri="{FF2B5EF4-FFF2-40B4-BE49-F238E27FC236}">
                <a16:creationId xmlns:a16="http://schemas.microsoft.com/office/drawing/2014/main" xmlns="" id="{6A611D9D-499B-452E-8FE1-FC49A3471727}"/>
              </a:ext>
            </a:extLst>
          </p:cNvPr>
          <p:cNvSpPr>
            <a:spLocks/>
          </p:cNvSpPr>
          <p:nvPr userDrawn="1"/>
        </p:nvSpPr>
        <p:spPr bwMode="auto">
          <a:xfrm>
            <a:off x="5827508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89" name="Freeform 43">
            <a:extLst>
              <a:ext uri="{FF2B5EF4-FFF2-40B4-BE49-F238E27FC236}">
                <a16:creationId xmlns:a16="http://schemas.microsoft.com/office/drawing/2014/main" xmlns="" id="{1027AFAC-34C2-4227-B652-F50B4A87642C}"/>
              </a:ext>
            </a:extLst>
          </p:cNvPr>
          <p:cNvSpPr>
            <a:spLocks/>
          </p:cNvSpPr>
          <p:nvPr userDrawn="1"/>
        </p:nvSpPr>
        <p:spPr bwMode="auto">
          <a:xfrm>
            <a:off x="6131804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0" name="Freeform 44">
            <a:extLst>
              <a:ext uri="{FF2B5EF4-FFF2-40B4-BE49-F238E27FC236}">
                <a16:creationId xmlns:a16="http://schemas.microsoft.com/office/drawing/2014/main" xmlns="" id="{76F95B07-9BC1-40AE-9123-8B379ADAA41B}"/>
              </a:ext>
            </a:extLst>
          </p:cNvPr>
          <p:cNvSpPr>
            <a:spLocks/>
          </p:cNvSpPr>
          <p:nvPr userDrawn="1"/>
        </p:nvSpPr>
        <p:spPr bwMode="auto">
          <a:xfrm>
            <a:off x="6131804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1" name="Freeform 45">
            <a:extLst>
              <a:ext uri="{FF2B5EF4-FFF2-40B4-BE49-F238E27FC236}">
                <a16:creationId xmlns:a16="http://schemas.microsoft.com/office/drawing/2014/main" xmlns="" id="{8CFDC6E1-EAA5-4671-B038-CB825A440384}"/>
              </a:ext>
            </a:extLst>
          </p:cNvPr>
          <p:cNvSpPr>
            <a:spLocks/>
          </p:cNvSpPr>
          <p:nvPr userDrawn="1"/>
        </p:nvSpPr>
        <p:spPr bwMode="auto">
          <a:xfrm>
            <a:off x="6435322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2" name="Freeform 46">
            <a:extLst>
              <a:ext uri="{FF2B5EF4-FFF2-40B4-BE49-F238E27FC236}">
                <a16:creationId xmlns:a16="http://schemas.microsoft.com/office/drawing/2014/main" xmlns="" id="{9FE6280F-C30C-4E2D-8009-27195BD5E3D1}"/>
              </a:ext>
            </a:extLst>
          </p:cNvPr>
          <p:cNvSpPr>
            <a:spLocks/>
          </p:cNvSpPr>
          <p:nvPr userDrawn="1"/>
        </p:nvSpPr>
        <p:spPr bwMode="auto">
          <a:xfrm>
            <a:off x="6435322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xmlns="" id="{7CDD979E-9016-4A77-86BB-F2CE91955383}"/>
              </a:ext>
            </a:extLst>
          </p:cNvPr>
          <p:cNvSpPr>
            <a:spLocks/>
          </p:cNvSpPr>
          <p:nvPr userDrawn="1"/>
        </p:nvSpPr>
        <p:spPr bwMode="auto">
          <a:xfrm>
            <a:off x="6740396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4" name="Freeform 48">
            <a:extLst>
              <a:ext uri="{FF2B5EF4-FFF2-40B4-BE49-F238E27FC236}">
                <a16:creationId xmlns:a16="http://schemas.microsoft.com/office/drawing/2014/main" xmlns="" id="{F35501CB-F295-41F2-8320-570A15F825CC}"/>
              </a:ext>
            </a:extLst>
          </p:cNvPr>
          <p:cNvSpPr>
            <a:spLocks/>
          </p:cNvSpPr>
          <p:nvPr userDrawn="1"/>
        </p:nvSpPr>
        <p:spPr bwMode="auto">
          <a:xfrm>
            <a:off x="6740396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5" name="Freeform 49">
            <a:extLst>
              <a:ext uri="{FF2B5EF4-FFF2-40B4-BE49-F238E27FC236}">
                <a16:creationId xmlns:a16="http://schemas.microsoft.com/office/drawing/2014/main" xmlns="" id="{02B7B151-CF1F-4344-8301-0C0BBF66FA82}"/>
              </a:ext>
            </a:extLst>
          </p:cNvPr>
          <p:cNvSpPr>
            <a:spLocks/>
          </p:cNvSpPr>
          <p:nvPr userDrawn="1"/>
        </p:nvSpPr>
        <p:spPr bwMode="auto">
          <a:xfrm>
            <a:off x="7043135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6" name="Freeform 50">
            <a:extLst>
              <a:ext uri="{FF2B5EF4-FFF2-40B4-BE49-F238E27FC236}">
                <a16:creationId xmlns:a16="http://schemas.microsoft.com/office/drawing/2014/main" xmlns="" id="{1772592F-D284-4766-AADE-770BD7CF1277}"/>
              </a:ext>
            </a:extLst>
          </p:cNvPr>
          <p:cNvSpPr>
            <a:spLocks/>
          </p:cNvSpPr>
          <p:nvPr userDrawn="1"/>
        </p:nvSpPr>
        <p:spPr bwMode="auto">
          <a:xfrm>
            <a:off x="7043135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7" name="Freeform 51">
            <a:extLst>
              <a:ext uri="{FF2B5EF4-FFF2-40B4-BE49-F238E27FC236}">
                <a16:creationId xmlns:a16="http://schemas.microsoft.com/office/drawing/2014/main" xmlns="" id="{C9B4A951-281E-4145-ABE5-CC9DCA3DFA30}"/>
              </a:ext>
            </a:extLst>
          </p:cNvPr>
          <p:cNvSpPr>
            <a:spLocks/>
          </p:cNvSpPr>
          <p:nvPr userDrawn="1"/>
        </p:nvSpPr>
        <p:spPr bwMode="auto">
          <a:xfrm>
            <a:off x="7346652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8" name="Freeform 52">
            <a:extLst>
              <a:ext uri="{FF2B5EF4-FFF2-40B4-BE49-F238E27FC236}">
                <a16:creationId xmlns:a16="http://schemas.microsoft.com/office/drawing/2014/main" xmlns="" id="{93B73927-4444-4FE6-AEE1-47FB721D6F77}"/>
              </a:ext>
            </a:extLst>
          </p:cNvPr>
          <p:cNvSpPr>
            <a:spLocks/>
          </p:cNvSpPr>
          <p:nvPr userDrawn="1"/>
        </p:nvSpPr>
        <p:spPr bwMode="auto">
          <a:xfrm>
            <a:off x="7346652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99" name="Freeform 53">
            <a:extLst>
              <a:ext uri="{FF2B5EF4-FFF2-40B4-BE49-F238E27FC236}">
                <a16:creationId xmlns:a16="http://schemas.microsoft.com/office/drawing/2014/main" xmlns="" id="{D5FD03AF-62E9-4386-834B-703E58AECCF4}"/>
              </a:ext>
            </a:extLst>
          </p:cNvPr>
          <p:cNvSpPr>
            <a:spLocks/>
          </p:cNvSpPr>
          <p:nvPr userDrawn="1"/>
        </p:nvSpPr>
        <p:spPr bwMode="auto">
          <a:xfrm>
            <a:off x="7651727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0" name="Freeform 54">
            <a:extLst>
              <a:ext uri="{FF2B5EF4-FFF2-40B4-BE49-F238E27FC236}">
                <a16:creationId xmlns:a16="http://schemas.microsoft.com/office/drawing/2014/main" xmlns="" id="{F81A7E1A-4B83-49DE-8D4D-7E68E73F811B}"/>
              </a:ext>
            </a:extLst>
          </p:cNvPr>
          <p:cNvSpPr>
            <a:spLocks/>
          </p:cNvSpPr>
          <p:nvPr userDrawn="1"/>
        </p:nvSpPr>
        <p:spPr bwMode="auto">
          <a:xfrm>
            <a:off x="7651727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1" name="Freeform 55">
            <a:extLst>
              <a:ext uri="{FF2B5EF4-FFF2-40B4-BE49-F238E27FC236}">
                <a16:creationId xmlns:a16="http://schemas.microsoft.com/office/drawing/2014/main" xmlns="" id="{DC3A9BFF-4EFD-4801-8659-3CB2CCEFC2C8}"/>
              </a:ext>
            </a:extLst>
          </p:cNvPr>
          <p:cNvSpPr>
            <a:spLocks/>
          </p:cNvSpPr>
          <p:nvPr userDrawn="1"/>
        </p:nvSpPr>
        <p:spPr bwMode="auto">
          <a:xfrm>
            <a:off x="7955245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2" name="Freeform 56">
            <a:extLst>
              <a:ext uri="{FF2B5EF4-FFF2-40B4-BE49-F238E27FC236}">
                <a16:creationId xmlns:a16="http://schemas.microsoft.com/office/drawing/2014/main" xmlns="" id="{CDACFC28-FFF9-4E5C-935E-593B556563EB}"/>
              </a:ext>
            </a:extLst>
          </p:cNvPr>
          <p:cNvSpPr>
            <a:spLocks/>
          </p:cNvSpPr>
          <p:nvPr userDrawn="1"/>
        </p:nvSpPr>
        <p:spPr bwMode="auto">
          <a:xfrm>
            <a:off x="7955245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3" name="Freeform 57">
            <a:extLst>
              <a:ext uri="{FF2B5EF4-FFF2-40B4-BE49-F238E27FC236}">
                <a16:creationId xmlns:a16="http://schemas.microsoft.com/office/drawing/2014/main" xmlns="" id="{9B2D9615-2D14-4673-ACFF-D304ECA47A5D}"/>
              </a:ext>
            </a:extLst>
          </p:cNvPr>
          <p:cNvSpPr>
            <a:spLocks/>
          </p:cNvSpPr>
          <p:nvPr userDrawn="1"/>
        </p:nvSpPr>
        <p:spPr bwMode="auto">
          <a:xfrm>
            <a:off x="825954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4" name="Freeform 58">
            <a:extLst>
              <a:ext uri="{FF2B5EF4-FFF2-40B4-BE49-F238E27FC236}">
                <a16:creationId xmlns:a16="http://schemas.microsoft.com/office/drawing/2014/main" xmlns="" id="{96B0941A-523A-499F-919C-439C06736732}"/>
              </a:ext>
            </a:extLst>
          </p:cNvPr>
          <p:cNvSpPr>
            <a:spLocks/>
          </p:cNvSpPr>
          <p:nvPr userDrawn="1"/>
        </p:nvSpPr>
        <p:spPr bwMode="auto">
          <a:xfrm>
            <a:off x="825954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5" name="Freeform 59">
            <a:extLst>
              <a:ext uri="{FF2B5EF4-FFF2-40B4-BE49-F238E27FC236}">
                <a16:creationId xmlns:a16="http://schemas.microsoft.com/office/drawing/2014/main" xmlns="" id="{121F13C1-E27F-4E8A-93BE-AB6CD1276332}"/>
              </a:ext>
            </a:extLst>
          </p:cNvPr>
          <p:cNvSpPr>
            <a:spLocks/>
          </p:cNvSpPr>
          <p:nvPr userDrawn="1"/>
        </p:nvSpPr>
        <p:spPr bwMode="auto">
          <a:xfrm>
            <a:off x="977946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6" name="Freeform 60">
            <a:extLst>
              <a:ext uri="{FF2B5EF4-FFF2-40B4-BE49-F238E27FC236}">
                <a16:creationId xmlns:a16="http://schemas.microsoft.com/office/drawing/2014/main" xmlns="" id="{E4676748-4C0D-46D9-BA79-9F8B7D053536}"/>
              </a:ext>
            </a:extLst>
          </p:cNvPr>
          <p:cNvSpPr>
            <a:spLocks/>
          </p:cNvSpPr>
          <p:nvPr userDrawn="1"/>
        </p:nvSpPr>
        <p:spPr bwMode="auto">
          <a:xfrm>
            <a:off x="977946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7" name="Freeform 61">
            <a:extLst>
              <a:ext uri="{FF2B5EF4-FFF2-40B4-BE49-F238E27FC236}">
                <a16:creationId xmlns:a16="http://schemas.microsoft.com/office/drawing/2014/main" xmlns="" id="{C358E049-3815-47B6-8750-7740F1618724}"/>
              </a:ext>
            </a:extLst>
          </p:cNvPr>
          <p:cNvSpPr>
            <a:spLocks/>
          </p:cNvSpPr>
          <p:nvPr userDrawn="1"/>
        </p:nvSpPr>
        <p:spPr bwMode="auto">
          <a:xfrm>
            <a:off x="10082202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8" name="Freeform 62">
            <a:extLst>
              <a:ext uri="{FF2B5EF4-FFF2-40B4-BE49-F238E27FC236}">
                <a16:creationId xmlns:a16="http://schemas.microsoft.com/office/drawing/2014/main" xmlns="" id="{9B04A74F-2141-450E-82E4-1DF0EDCB19CE}"/>
              </a:ext>
            </a:extLst>
          </p:cNvPr>
          <p:cNvSpPr>
            <a:spLocks/>
          </p:cNvSpPr>
          <p:nvPr userDrawn="1"/>
        </p:nvSpPr>
        <p:spPr bwMode="auto">
          <a:xfrm>
            <a:off x="10082202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09" name="Freeform 63">
            <a:extLst>
              <a:ext uri="{FF2B5EF4-FFF2-40B4-BE49-F238E27FC236}">
                <a16:creationId xmlns:a16="http://schemas.microsoft.com/office/drawing/2014/main" xmlns="" id="{EAD56912-C8B6-435A-BD06-00799F8594C7}"/>
              </a:ext>
            </a:extLst>
          </p:cNvPr>
          <p:cNvSpPr>
            <a:spLocks/>
          </p:cNvSpPr>
          <p:nvPr userDrawn="1"/>
        </p:nvSpPr>
        <p:spPr bwMode="auto">
          <a:xfrm>
            <a:off x="10387276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0" name="Freeform 64">
            <a:extLst>
              <a:ext uri="{FF2B5EF4-FFF2-40B4-BE49-F238E27FC236}">
                <a16:creationId xmlns:a16="http://schemas.microsoft.com/office/drawing/2014/main" xmlns="" id="{F54DFED5-DD44-4FE3-A348-BB3BF22587CA}"/>
              </a:ext>
            </a:extLst>
          </p:cNvPr>
          <p:cNvSpPr>
            <a:spLocks/>
          </p:cNvSpPr>
          <p:nvPr userDrawn="1"/>
        </p:nvSpPr>
        <p:spPr bwMode="auto">
          <a:xfrm>
            <a:off x="10387276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1" name="Freeform 65">
            <a:extLst>
              <a:ext uri="{FF2B5EF4-FFF2-40B4-BE49-F238E27FC236}">
                <a16:creationId xmlns:a16="http://schemas.microsoft.com/office/drawing/2014/main" xmlns="" id="{0A2BF60D-25DD-4292-8AC2-BFF57EDD2865}"/>
              </a:ext>
            </a:extLst>
          </p:cNvPr>
          <p:cNvSpPr>
            <a:spLocks/>
          </p:cNvSpPr>
          <p:nvPr userDrawn="1"/>
        </p:nvSpPr>
        <p:spPr bwMode="auto">
          <a:xfrm>
            <a:off x="10690794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2" name="Freeform 66">
            <a:extLst>
              <a:ext uri="{FF2B5EF4-FFF2-40B4-BE49-F238E27FC236}">
                <a16:creationId xmlns:a16="http://schemas.microsoft.com/office/drawing/2014/main" xmlns="" id="{EFC4CC4A-7E34-4E81-88F1-E1129D81145C}"/>
              </a:ext>
            </a:extLst>
          </p:cNvPr>
          <p:cNvSpPr>
            <a:spLocks/>
          </p:cNvSpPr>
          <p:nvPr userDrawn="1"/>
        </p:nvSpPr>
        <p:spPr bwMode="auto">
          <a:xfrm>
            <a:off x="10690794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3" name="Freeform 67">
            <a:extLst>
              <a:ext uri="{FF2B5EF4-FFF2-40B4-BE49-F238E27FC236}">
                <a16:creationId xmlns:a16="http://schemas.microsoft.com/office/drawing/2014/main" xmlns="" id="{770113B4-1490-4748-B4E6-8A8587BE7A3D}"/>
              </a:ext>
            </a:extLst>
          </p:cNvPr>
          <p:cNvSpPr>
            <a:spLocks/>
          </p:cNvSpPr>
          <p:nvPr userDrawn="1"/>
        </p:nvSpPr>
        <p:spPr bwMode="auto">
          <a:xfrm>
            <a:off x="856305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4" name="Freeform 68">
            <a:extLst>
              <a:ext uri="{FF2B5EF4-FFF2-40B4-BE49-F238E27FC236}">
                <a16:creationId xmlns:a16="http://schemas.microsoft.com/office/drawing/2014/main" xmlns="" id="{D658F911-428B-462B-8FA7-03D740373796}"/>
              </a:ext>
            </a:extLst>
          </p:cNvPr>
          <p:cNvSpPr>
            <a:spLocks/>
          </p:cNvSpPr>
          <p:nvPr userDrawn="1"/>
        </p:nvSpPr>
        <p:spPr bwMode="auto">
          <a:xfrm>
            <a:off x="856305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xmlns="" id="{7F16EBA7-7495-4782-A6C3-338A4B832234}"/>
              </a:ext>
            </a:extLst>
          </p:cNvPr>
          <p:cNvSpPr>
            <a:spLocks/>
          </p:cNvSpPr>
          <p:nvPr userDrawn="1"/>
        </p:nvSpPr>
        <p:spPr bwMode="auto">
          <a:xfrm>
            <a:off x="8868132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6" name="Freeform 70">
            <a:extLst>
              <a:ext uri="{FF2B5EF4-FFF2-40B4-BE49-F238E27FC236}">
                <a16:creationId xmlns:a16="http://schemas.microsoft.com/office/drawing/2014/main" xmlns="" id="{7769C373-7B6B-4CFE-85C7-B8ABD8528381}"/>
              </a:ext>
            </a:extLst>
          </p:cNvPr>
          <p:cNvSpPr>
            <a:spLocks/>
          </p:cNvSpPr>
          <p:nvPr userDrawn="1"/>
        </p:nvSpPr>
        <p:spPr bwMode="auto">
          <a:xfrm>
            <a:off x="8868132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7" name="Freeform 71">
            <a:extLst>
              <a:ext uri="{FF2B5EF4-FFF2-40B4-BE49-F238E27FC236}">
                <a16:creationId xmlns:a16="http://schemas.microsoft.com/office/drawing/2014/main" xmlns="" id="{EC5460B2-F877-405B-88F4-EBD7F0E1A93C}"/>
              </a:ext>
            </a:extLst>
          </p:cNvPr>
          <p:cNvSpPr>
            <a:spLocks/>
          </p:cNvSpPr>
          <p:nvPr userDrawn="1"/>
        </p:nvSpPr>
        <p:spPr bwMode="auto">
          <a:xfrm>
            <a:off x="917087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8" name="Freeform 72">
            <a:extLst>
              <a:ext uri="{FF2B5EF4-FFF2-40B4-BE49-F238E27FC236}">
                <a16:creationId xmlns:a16="http://schemas.microsoft.com/office/drawing/2014/main" xmlns="" id="{BD97DFC5-03C4-44FD-B465-24741204381D}"/>
              </a:ext>
            </a:extLst>
          </p:cNvPr>
          <p:cNvSpPr>
            <a:spLocks/>
          </p:cNvSpPr>
          <p:nvPr userDrawn="1"/>
        </p:nvSpPr>
        <p:spPr bwMode="auto">
          <a:xfrm>
            <a:off x="917087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19" name="Freeform 73">
            <a:extLst>
              <a:ext uri="{FF2B5EF4-FFF2-40B4-BE49-F238E27FC236}">
                <a16:creationId xmlns:a16="http://schemas.microsoft.com/office/drawing/2014/main" xmlns="" id="{F09747B4-01F2-4B36-9A04-054794046DE5}"/>
              </a:ext>
            </a:extLst>
          </p:cNvPr>
          <p:cNvSpPr>
            <a:spLocks/>
          </p:cNvSpPr>
          <p:nvPr userDrawn="1"/>
        </p:nvSpPr>
        <p:spPr bwMode="auto">
          <a:xfrm>
            <a:off x="9474389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0" name="Freeform 74">
            <a:extLst>
              <a:ext uri="{FF2B5EF4-FFF2-40B4-BE49-F238E27FC236}">
                <a16:creationId xmlns:a16="http://schemas.microsoft.com/office/drawing/2014/main" xmlns="" id="{B02C697E-5E85-435E-B8DD-C1AF6D358561}"/>
              </a:ext>
            </a:extLst>
          </p:cNvPr>
          <p:cNvSpPr>
            <a:spLocks/>
          </p:cNvSpPr>
          <p:nvPr userDrawn="1"/>
        </p:nvSpPr>
        <p:spPr bwMode="auto">
          <a:xfrm>
            <a:off x="9474389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1" name="Freeform 75">
            <a:extLst>
              <a:ext uri="{FF2B5EF4-FFF2-40B4-BE49-F238E27FC236}">
                <a16:creationId xmlns:a16="http://schemas.microsoft.com/office/drawing/2014/main" xmlns="" id="{4F51B832-8937-4209-9900-4AA73A680295}"/>
              </a:ext>
            </a:extLst>
          </p:cNvPr>
          <p:cNvSpPr>
            <a:spLocks/>
          </p:cNvSpPr>
          <p:nvPr userDrawn="1"/>
        </p:nvSpPr>
        <p:spPr bwMode="auto">
          <a:xfrm>
            <a:off x="10995868" y="3429001"/>
            <a:ext cx="94947" cy="2341504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2" name="Freeform 76">
            <a:extLst>
              <a:ext uri="{FF2B5EF4-FFF2-40B4-BE49-F238E27FC236}">
                <a16:creationId xmlns:a16="http://schemas.microsoft.com/office/drawing/2014/main" xmlns="" id="{F649DB62-21EE-4F6E-BEE2-E1BC341C5615}"/>
              </a:ext>
            </a:extLst>
          </p:cNvPr>
          <p:cNvSpPr>
            <a:spLocks/>
          </p:cNvSpPr>
          <p:nvPr userDrawn="1"/>
        </p:nvSpPr>
        <p:spPr bwMode="auto">
          <a:xfrm>
            <a:off x="10995868" y="3429001"/>
            <a:ext cx="94947" cy="2341504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3" name="Freeform 77">
            <a:extLst>
              <a:ext uri="{FF2B5EF4-FFF2-40B4-BE49-F238E27FC236}">
                <a16:creationId xmlns:a16="http://schemas.microsoft.com/office/drawing/2014/main" xmlns="" id="{EC5457B1-8F25-4FE1-8F04-64C63EC36EB3}"/>
              </a:ext>
            </a:extLst>
          </p:cNvPr>
          <p:cNvSpPr>
            <a:spLocks/>
          </p:cNvSpPr>
          <p:nvPr userDrawn="1"/>
        </p:nvSpPr>
        <p:spPr bwMode="auto">
          <a:xfrm>
            <a:off x="11298607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4" name="Freeform 78">
            <a:extLst>
              <a:ext uri="{FF2B5EF4-FFF2-40B4-BE49-F238E27FC236}">
                <a16:creationId xmlns:a16="http://schemas.microsoft.com/office/drawing/2014/main" xmlns="" id="{8D023DD5-3705-418F-B56B-7FE037627613}"/>
              </a:ext>
            </a:extLst>
          </p:cNvPr>
          <p:cNvSpPr>
            <a:spLocks/>
          </p:cNvSpPr>
          <p:nvPr userDrawn="1"/>
        </p:nvSpPr>
        <p:spPr bwMode="auto">
          <a:xfrm>
            <a:off x="11298607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5" name="Freeform 79">
            <a:extLst>
              <a:ext uri="{FF2B5EF4-FFF2-40B4-BE49-F238E27FC236}">
                <a16:creationId xmlns:a16="http://schemas.microsoft.com/office/drawing/2014/main" xmlns="" id="{134A4044-D323-40D3-AFE5-057EE81BB4F6}"/>
              </a:ext>
            </a:extLst>
          </p:cNvPr>
          <p:cNvSpPr>
            <a:spLocks/>
          </p:cNvSpPr>
          <p:nvPr userDrawn="1"/>
        </p:nvSpPr>
        <p:spPr bwMode="auto">
          <a:xfrm>
            <a:off x="11602125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  <p:sp>
        <p:nvSpPr>
          <p:cNvPr id="126" name="Freeform 80">
            <a:extLst>
              <a:ext uri="{FF2B5EF4-FFF2-40B4-BE49-F238E27FC236}">
                <a16:creationId xmlns:a16="http://schemas.microsoft.com/office/drawing/2014/main" xmlns="" id="{6E6AA298-3750-43D2-BB01-8E88A2265CC5}"/>
              </a:ext>
            </a:extLst>
          </p:cNvPr>
          <p:cNvSpPr>
            <a:spLocks/>
          </p:cNvSpPr>
          <p:nvPr userDrawn="1"/>
        </p:nvSpPr>
        <p:spPr bwMode="auto">
          <a:xfrm>
            <a:off x="11602125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192805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3B37C33E-0B60-44D4-9188-BC89119F6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3618" y="2161880"/>
            <a:ext cx="7803403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03618" y="3314995"/>
            <a:ext cx="7803403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xmlns="" id="{6D119014-20AD-45C7-A905-E9A3B5A13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2968" y="6046049"/>
            <a:ext cx="1076695" cy="4616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Tittel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grpSp>
        <p:nvGrpSpPr>
          <p:cNvPr id="99" name="Group 4">
            <a:extLst>
              <a:ext uri="{FF2B5EF4-FFF2-40B4-BE49-F238E27FC236}">
                <a16:creationId xmlns:a16="http://schemas.microsoft.com/office/drawing/2014/main" xmlns="" id="{8DF496AC-A9B6-4C79-BA10-CCAF746BD9C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863" cy="436207"/>
            <a:chOff x="5967" y="4063"/>
            <a:chExt cx="3423" cy="516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FDADDEA0-1F69-41EC-905A-BE6A50757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330AB1DD-02F5-45B5-ADBF-0AD6D0C2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BE322EAC-0C3A-413C-810E-282C00A99DE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5060" y="387048"/>
            <a:ext cx="11567489" cy="6139800"/>
            <a:chOff x="240" y="371"/>
            <a:chExt cx="14879" cy="7898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xmlns="" id="{B4A7CBCA-E500-4DE1-A914-6B1266AF128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40" y="371"/>
              <a:ext cx="14879" cy="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xmlns="" id="{DC993B5E-C5D6-463A-9D18-B68793BD6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8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3" name="Rectangle 6">
              <a:extLst>
                <a:ext uri="{FF2B5EF4-FFF2-40B4-BE49-F238E27FC236}">
                  <a16:creationId xmlns:a16="http://schemas.microsoft.com/office/drawing/2014/main" xmlns="" id="{6D8E5B42-7098-4956-AB8E-93127F9CD6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4" name="Rectangle 7">
              <a:extLst>
                <a:ext uri="{FF2B5EF4-FFF2-40B4-BE49-F238E27FC236}">
                  <a16:creationId xmlns:a16="http://schemas.microsoft.com/office/drawing/2014/main" xmlns="" id="{DF0A2CF7-AA0B-473C-9B2D-30FA30D22B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4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5" name="Rectangle 8">
              <a:extLst>
                <a:ext uri="{FF2B5EF4-FFF2-40B4-BE49-F238E27FC236}">
                  <a16:creationId xmlns:a16="http://schemas.microsoft.com/office/drawing/2014/main" xmlns="" id="{0E50EDA4-8908-4BBE-9A00-EBE1BEFE27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6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6" name="Rectangle 9">
              <a:extLst>
                <a:ext uri="{FF2B5EF4-FFF2-40B4-BE49-F238E27FC236}">
                  <a16:creationId xmlns:a16="http://schemas.microsoft.com/office/drawing/2014/main" xmlns="" id="{FC8E8DF7-E0BE-4B5E-BDFC-85C003D0AE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8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7" name="Rectangle 10">
              <a:extLst>
                <a:ext uri="{FF2B5EF4-FFF2-40B4-BE49-F238E27FC236}">
                  <a16:creationId xmlns:a16="http://schemas.microsoft.com/office/drawing/2014/main" xmlns="" id="{4DCC7631-C0DB-4C13-9DF2-C2372CD58A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50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8" name="Rectangle 11">
              <a:extLst>
                <a:ext uri="{FF2B5EF4-FFF2-40B4-BE49-F238E27FC236}">
                  <a16:creationId xmlns:a16="http://schemas.microsoft.com/office/drawing/2014/main" xmlns="" id="{D9161D89-FED6-41BD-A814-652E687072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2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9" name="Rectangle 12">
              <a:extLst>
                <a:ext uri="{FF2B5EF4-FFF2-40B4-BE49-F238E27FC236}">
                  <a16:creationId xmlns:a16="http://schemas.microsoft.com/office/drawing/2014/main" xmlns="" id="{9F4C5EA9-7DE1-4B9D-BF07-8C518BF5D8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354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0" name="Rectangle 13">
              <a:extLst>
                <a:ext uri="{FF2B5EF4-FFF2-40B4-BE49-F238E27FC236}">
                  <a16:creationId xmlns:a16="http://schemas.microsoft.com/office/drawing/2014/main" xmlns="" id="{10B2E417-46E1-4F2D-BAB8-EB3A82A670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5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1" name="Rectangle 14">
              <a:extLst>
                <a:ext uri="{FF2B5EF4-FFF2-40B4-BE49-F238E27FC236}">
                  <a16:creationId xmlns:a16="http://schemas.microsoft.com/office/drawing/2014/main" xmlns="" id="{DD565991-EA14-480F-87B5-441A4EF567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67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2" name="Rectangle 15">
              <a:extLst>
                <a:ext uri="{FF2B5EF4-FFF2-40B4-BE49-F238E27FC236}">
                  <a16:creationId xmlns:a16="http://schemas.microsoft.com/office/drawing/2014/main" xmlns="" id="{62BA4083-A4E5-4E1B-B07D-463EF639C4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3" name="Rectangle 16">
              <a:extLst>
                <a:ext uri="{FF2B5EF4-FFF2-40B4-BE49-F238E27FC236}">
                  <a16:creationId xmlns:a16="http://schemas.microsoft.com/office/drawing/2014/main" xmlns="" id="{3A306D5E-C6EC-4139-BA45-C17C00132C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3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4" name="Rectangle 17">
              <a:extLst>
                <a:ext uri="{FF2B5EF4-FFF2-40B4-BE49-F238E27FC236}">
                  <a16:creationId xmlns:a16="http://schemas.microsoft.com/office/drawing/2014/main" xmlns="" id="{F195811A-7832-4258-AC95-A1AD381EE6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8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5" name="Rectangle 18">
              <a:extLst>
                <a:ext uri="{FF2B5EF4-FFF2-40B4-BE49-F238E27FC236}">
                  <a16:creationId xmlns:a16="http://schemas.microsoft.com/office/drawing/2014/main" xmlns="" id="{4EE71C5E-F7A1-44CD-838A-1E0D432603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0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6" name="Rectangle 19">
              <a:extLst>
                <a:ext uri="{FF2B5EF4-FFF2-40B4-BE49-F238E27FC236}">
                  <a16:creationId xmlns:a16="http://schemas.microsoft.com/office/drawing/2014/main" xmlns="" id="{0BC4B4FF-22FF-4667-AA91-28327013BF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62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7" name="Rectangle 20">
              <a:extLst>
                <a:ext uri="{FF2B5EF4-FFF2-40B4-BE49-F238E27FC236}">
                  <a16:creationId xmlns:a16="http://schemas.microsoft.com/office/drawing/2014/main" xmlns="" id="{3F4935C6-23EA-43CC-A364-B3F4190CEC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64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8" name="Rectangle 21">
              <a:extLst>
                <a:ext uri="{FF2B5EF4-FFF2-40B4-BE49-F238E27FC236}">
                  <a16:creationId xmlns:a16="http://schemas.microsoft.com/office/drawing/2014/main" xmlns="" id="{FA386F4D-EE4C-4A24-8CF7-CFD0D2FC3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65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9" name="Rectangle 22">
              <a:extLst>
                <a:ext uri="{FF2B5EF4-FFF2-40B4-BE49-F238E27FC236}">
                  <a16:creationId xmlns:a16="http://schemas.microsoft.com/office/drawing/2014/main" xmlns="" id="{D4A2DDCF-6727-43F3-B4B1-9C429CA6F8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658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0" name="Rectangle 23">
              <a:extLst>
                <a:ext uri="{FF2B5EF4-FFF2-40B4-BE49-F238E27FC236}">
                  <a16:creationId xmlns:a16="http://schemas.microsoft.com/office/drawing/2014/main" xmlns="" id="{19D427D1-596D-465B-98F5-1A1A1BF8842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0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1" name="Rectangle 24">
              <a:extLst>
                <a:ext uri="{FF2B5EF4-FFF2-40B4-BE49-F238E27FC236}">
                  <a16:creationId xmlns:a16="http://schemas.microsoft.com/office/drawing/2014/main" xmlns="" id="{06FBF3BE-24AE-4D58-9BCB-4C50C5170C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62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2" name="Rectangle 25">
              <a:extLst>
                <a:ext uri="{FF2B5EF4-FFF2-40B4-BE49-F238E27FC236}">
                  <a16:creationId xmlns:a16="http://schemas.microsoft.com/office/drawing/2014/main" xmlns="" id="{3C8A72AF-C0C7-4032-86CA-E8AF63E864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564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3" name="Rectangle 26">
              <a:extLst>
                <a:ext uri="{FF2B5EF4-FFF2-40B4-BE49-F238E27FC236}">
                  <a16:creationId xmlns:a16="http://schemas.microsoft.com/office/drawing/2014/main" xmlns="" id="{4D3BF472-3702-422F-9070-F85C32A934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5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4" name="Rectangle 27">
              <a:extLst>
                <a:ext uri="{FF2B5EF4-FFF2-40B4-BE49-F238E27FC236}">
                  <a16:creationId xmlns:a16="http://schemas.microsoft.com/office/drawing/2014/main" xmlns="" id="{11CE6AC4-3A3C-4168-A8A3-1BF5CCF703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7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5" name="Rectangle 28">
              <a:extLst>
                <a:ext uri="{FF2B5EF4-FFF2-40B4-BE49-F238E27FC236}">
                  <a16:creationId xmlns:a16="http://schemas.microsoft.com/office/drawing/2014/main" xmlns="" id="{D8DE309A-545C-47CC-9BA8-FB152CF0CF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167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6" name="Rectangle 29">
              <a:extLst>
                <a:ext uri="{FF2B5EF4-FFF2-40B4-BE49-F238E27FC236}">
                  <a16:creationId xmlns:a16="http://schemas.microsoft.com/office/drawing/2014/main" xmlns="" id="{9F69D49B-24A8-4628-9F9B-3DE20CDD9F4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71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7" name="Rectangle 30">
              <a:extLst>
                <a:ext uri="{FF2B5EF4-FFF2-40B4-BE49-F238E27FC236}">
                  <a16:creationId xmlns:a16="http://schemas.microsoft.com/office/drawing/2014/main" xmlns="" id="{9D309974-C139-40BF-8864-93A0361EC2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73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8" name="Rectangle 31">
              <a:extLst>
                <a:ext uri="{FF2B5EF4-FFF2-40B4-BE49-F238E27FC236}">
                  <a16:creationId xmlns:a16="http://schemas.microsoft.com/office/drawing/2014/main" xmlns="" id="{9A118FB8-5D99-4F8F-B0BB-568DDD4396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5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9" name="Rectangle 32">
              <a:extLst>
                <a:ext uri="{FF2B5EF4-FFF2-40B4-BE49-F238E27FC236}">
                  <a16:creationId xmlns:a16="http://schemas.microsoft.com/office/drawing/2014/main" xmlns="" id="{3DFFF875-8B3B-4BB8-9E34-99F9F58393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377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0" name="Rectangle 33">
              <a:extLst>
                <a:ext uri="{FF2B5EF4-FFF2-40B4-BE49-F238E27FC236}">
                  <a16:creationId xmlns:a16="http://schemas.microsoft.com/office/drawing/2014/main" xmlns="" id="{AFAFBA47-6FB4-44B6-8028-3A49587184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79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1" name="Rectangle 34">
              <a:extLst>
                <a:ext uri="{FF2B5EF4-FFF2-40B4-BE49-F238E27FC236}">
                  <a16:creationId xmlns:a16="http://schemas.microsoft.com/office/drawing/2014/main" xmlns="" id="{1A3EFC08-470B-4989-937F-27E1D5EC3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1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2" name="Rectangle 35">
              <a:extLst>
                <a:ext uri="{FF2B5EF4-FFF2-40B4-BE49-F238E27FC236}">
                  <a16:creationId xmlns:a16="http://schemas.microsoft.com/office/drawing/2014/main" xmlns="" id="{60E30B85-3C4A-4A3C-B034-A051D0C716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07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3" name="Rectangle 36">
              <a:extLst>
                <a:ext uri="{FF2B5EF4-FFF2-40B4-BE49-F238E27FC236}">
                  <a16:creationId xmlns:a16="http://schemas.microsoft.com/office/drawing/2014/main" xmlns="" id="{013C8D79-CD5E-419D-8038-71F2BB686D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11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4" name="Rectangle 37">
              <a:extLst>
                <a:ext uri="{FF2B5EF4-FFF2-40B4-BE49-F238E27FC236}">
                  <a16:creationId xmlns:a16="http://schemas.microsoft.com/office/drawing/2014/main" xmlns="" id="{1DBDE466-1BFA-41CA-9369-0013AF3DFE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3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5" name="Rectangle 38">
              <a:extLst>
                <a:ext uri="{FF2B5EF4-FFF2-40B4-BE49-F238E27FC236}">
                  <a16:creationId xmlns:a16="http://schemas.microsoft.com/office/drawing/2014/main" xmlns="" id="{B9653C92-5708-4E13-BEFF-7A44500EAD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4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6" name="Rectangle 39">
              <a:extLst>
                <a:ext uri="{FF2B5EF4-FFF2-40B4-BE49-F238E27FC236}">
                  <a16:creationId xmlns:a16="http://schemas.microsoft.com/office/drawing/2014/main" xmlns="" id="{24AB4E20-D3B7-4FFB-BDA3-82E4D1793D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6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7" name="Rectangle 40">
              <a:extLst>
                <a:ext uri="{FF2B5EF4-FFF2-40B4-BE49-F238E27FC236}">
                  <a16:creationId xmlns:a16="http://schemas.microsoft.com/office/drawing/2014/main" xmlns="" id="{18870CE4-2017-4E2C-AE50-7D6DB4B007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18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8" name="Rectangle 41">
              <a:extLst>
                <a:ext uri="{FF2B5EF4-FFF2-40B4-BE49-F238E27FC236}">
                  <a16:creationId xmlns:a16="http://schemas.microsoft.com/office/drawing/2014/main" xmlns="" id="{15627CB8-A928-4860-8032-4799A271D90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20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9" name="Rectangle 42">
              <a:extLst>
                <a:ext uri="{FF2B5EF4-FFF2-40B4-BE49-F238E27FC236}">
                  <a16:creationId xmlns:a16="http://schemas.microsoft.com/office/drawing/2014/main" xmlns="" id="{D4B42612-0E3C-4250-AD83-909D0C8BD2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913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0" name="Rectangle 43">
              <a:extLst>
                <a:ext uri="{FF2B5EF4-FFF2-40B4-BE49-F238E27FC236}">
                  <a16:creationId xmlns:a16="http://schemas.microsoft.com/office/drawing/2014/main" xmlns="" id="{03878DC7-3353-4989-8403-550E4CA452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214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1" name="Rectangle 44">
              <a:extLst>
                <a:ext uri="{FF2B5EF4-FFF2-40B4-BE49-F238E27FC236}">
                  <a16:creationId xmlns:a16="http://schemas.microsoft.com/office/drawing/2014/main" xmlns="" id="{929C1A5D-BAF8-476B-8020-973A7AC0DC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16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2" name="Rectangle 45">
              <a:extLst>
                <a:ext uri="{FF2B5EF4-FFF2-40B4-BE49-F238E27FC236}">
                  <a16:creationId xmlns:a16="http://schemas.microsoft.com/office/drawing/2014/main" xmlns="" id="{D30553FA-1D36-478A-A511-FB15875466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818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3" name="Rectangle 46">
              <a:extLst>
                <a:ext uri="{FF2B5EF4-FFF2-40B4-BE49-F238E27FC236}">
                  <a16:creationId xmlns:a16="http://schemas.microsoft.com/office/drawing/2014/main" xmlns="" id="{9883CBED-B371-41F2-81C3-F36DFB789E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120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4" name="Rectangle 47">
              <a:extLst>
                <a:ext uri="{FF2B5EF4-FFF2-40B4-BE49-F238E27FC236}">
                  <a16:creationId xmlns:a16="http://schemas.microsoft.com/office/drawing/2014/main" xmlns="" id="{04BBD32A-9306-4471-A679-597B25EE63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24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5" name="Rectangle 48">
              <a:extLst>
                <a:ext uri="{FF2B5EF4-FFF2-40B4-BE49-F238E27FC236}">
                  <a16:creationId xmlns:a16="http://schemas.microsoft.com/office/drawing/2014/main" xmlns="" id="{100D9A38-2BEF-415F-8961-076F3A9D72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934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6" name="Rectangle 49">
              <a:extLst>
                <a:ext uri="{FF2B5EF4-FFF2-40B4-BE49-F238E27FC236}">
                  <a16:creationId xmlns:a16="http://schemas.microsoft.com/office/drawing/2014/main" xmlns="" id="{B36FD532-898E-43B6-808C-3A019F43A9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238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7" name="Rectangle 50">
              <a:extLst>
                <a:ext uri="{FF2B5EF4-FFF2-40B4-BE49-F238E27FC236}">
                  <a16:creationId xmlns:a16="http://schemas.microsoft.com/office/drawing/2014/main" xmlns="" id="{A0F754AD-97D3-4AC3-9B5E-5F5E179632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540" y="373"/>
              <a:ext cx="65" cy="7898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8" name="Rectangle 51">
              <a:extLst>
                <a:ext uri="{FF2B5EF4-FFF2-40B4-BE49-F238E27FC236}">
                  <a16:creationId xmlns:a16="http://schemas.microsoft.com/office/drawing/2014/main" xmlns="" id="{84B452A0-CB6C-4FB2-9EF6-61A1FC0BFAD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842" y="373"/>
              <a:ext cx="65" cy="7016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9" name="Rectangle 52">
              <a:extLst>
                <a:ext uri="{FF2B5EF4-FFF2-40B4-BE49-F238E27FC236}">
                  <a16:creationId xmlns:a16="http://schemas.microsoft.com/office/drawing/2014/main" xmlns="" id="{CE3B81B6-924C-4686-B2F3-51AEDE423E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6" y="5128"/>
              <a:ext cx="66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0" name="Rectangle 53">
              <a:extLst>
                <a:ext uri="{FF2B5EF4-FFF2-40B4-BE49-F238E27FC236}">
                  <a16:creationId xmlns:a16="http://schemas.microsoft.com/office/drawing/2014/main" xmlns="" id="{5F51855C-F90F-4096-B1AC-BB63154196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85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1" name="Rectangle 54">
              <a:extLst>
                <a:ext uri="{FF2B5EF4-FFF2-40B4-BE49-F238E27FC236}">
                  <a16:creationId xmlns:a16="http://schemas.microsoft.com/office/drawing/2014/main" xmlns="" id="{209FB5E5-EEFC-497F-84DB-424E52FD58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7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2" name="Rectangle 55">
              <a:extLst>
                <a:ext uri="{FF2B5EF4-FFF2-40B4-BE49-F238E27FC236}">
                  <a16:creationId xmlns:a16="http://schemas.microsoft.com/office/drawing/2014/main" xmlns="" id="{2B6D7541-46CB-4810-A679-03BF4BEA1F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9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3" name="Rectangle 56">
              <a:extLst>
                <a:ext uri="{FF2B5EF4-FFF2-40B4-BE49-F238E27FC236}">
                  <a16:creationId xmlns:a16="http://schemas.microsoft.com/office/drawing/2014/main" xmlns="" id="{1D4D8920-4938-48AB-AA92-E217414853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91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4" name="Rectangle 57">
              <a:extLst>
                <a:ext uri="{FF2B5EF4-FFF2-40B4-BE49-F238E27FC236}">
                  <a16:creationId xmlns:a16="http://schemas.microsoft.com/office/drawing/2014/main" xmlns="" id="{23DDE0FD-818C-42EC-87CE-5737855EF1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93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5" name="Rectangle 58">
              <a:extLst>
                <a:ext uri="{FF2B5EF4-FFF2-40B4-BE49-F238E27FC236}">
                  <a16:creationId xmlns:a16="http://schemas.microsoft.com/office/drawing/2014/main" xmlns="" id="{C97568E0-667E-4F9A-9B02-30567420C6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7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6" name="Rectangle 59">
              <a:extLst>
                <a:ext uri="{FF2B5EF4-FFF2-40B4-BE49-F238E27FC236}">
                  <a16:creationId xmlns:a16="http://schemas.microsoft.com/office/drawing/2014/main" xmlns="" id="{BD6623C8-AE5F-480A-AA98-17C6F40E01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7" name="Rectangle 60">
              <a:extLst>
                <a:ext uri="{FF2B5EF4-FFF2-40B4-BE49-F238E27FC236}">
                  <a16:creationId xmlns:a16="http://schemas.microsoft.com/office/drawing/2014/main" xmlns="" id="{72FAC40A-22EE-4CD5-A8C2-3FC766911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1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8" name="Rectangle 61">
              <a:extLst>
                <a:ext uri="{FF2B5EF4-FFF2-40B4-BE49-F238E27FC236}">
                  <a16:creationId xmlns:a16="http://schemas.microsoft.com/office/drawing/2014/main" xmlns="" id="{A5223D63-BC39-4CD5-8532-860D498790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03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9" name="Rectangle 62">
              <a:extLst>
                <a:ext uri="{FF2B5EF4-FFF2-40B4-BE49-F238E27FC236}">
                  <a16:creationId xmlns:a16="http://schemas.microsoft.com/office/drawing/2014/main" xmlns="" id="{78BC3935-0A8F-4129-B513-34CCEF0C56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05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0" name="Rectangle 63">
              <a:extLst>
                <a:ext uri="{FF2B5EF4-FFF2-40B4-BE49-F238E27FC236}">
                  <a16:creationId xmlns:a16="http://schemas.microsoft.com/office/drawing/2014/main" xmlns="" id="{C5761A33-E34E-48D5-9396-B1EE9BD3F3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79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1" name="Rectangle 64">
              <a:extLst>
                <a:ext uri="{FF2B5EF4-FFF2-40B4-BE49-F238E27FC236}">
                  <a16:creationId xmlns:a16="http://schemas.microsoft.com/office/drawing/2014/main" xmlns="" id="{89339631-90FB-40D0-8627-53E709E07DC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81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2" name="Rectangle 65">
              <a:extLst>
                <a:ext uri="{FF2B5EF4-FFF2-40B4-BE49-F238E27FC236}">
                  <a16:creationId xmlns:a16="http://schemas.microsoft.com/office/drawing/2014/main" xmlns="" id="{4691F99C-C9B1-4FB4-8DC3-4B6208026FA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307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3" name="Rectangle 66">
              <a:extLst>
                <a:ext uri="{FF2B5EF4-FFF2-40B4-BE49-F238E27FC236}">
                  <a16:creationId xmlns:a16="http://schemas.microsoft.com/office/drawing/2014/main" xmlns="" id="{D0267061-D309-47FF-9399-B3934FE90D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11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4" name="Rectangle 67">
              <a:extLst>
                <a:ext uri="{FF2B5EF4-FFF2-40B4-BE49-F238E27FC236}">
                  <a16:creationId xmlns:a16="http://schemas.microsoft.com/office/drawing/2014/main" xmlns="" id="{F286CAA6-C2C1-4F96-88D2-6AD5254790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85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5" name="Rectangle 68">
              <a:extLst>
                <a:ext uri="{FF2B5EF4-FFF2-40B4-BE49-F238E27FC236}">
                  <a16:creationId xmlns:a16="http://schemas.microsoft.com/office/drawing/2014/main" xmlns="" id="{15D7A02F-7628-4407-B840-7D85BC5868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7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6" name="Rectangle 69">
              <a:extLst>
                <a:ext uri="{FF2B5EF4-FFF2-40B4-BE49-F238E27FC236}">
                  <a16:creationId xmlns:a16="http://schemas.microsoft.com/office/drawing/2014/main" xmlns="" id="{967FF5CD-FAE3-4546-97F9-4279C3EA28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9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7" name="Rectangle 70">
              <a:extLst>
                <a:ext uri="{FF2B5EF4-FFF2-40B4-BE49-F238E27FC236}">
                  <a16:creationId xmlns:a16="http://schemas.microsoft.com/office/drawing/2014/main" xmlns="" id="{4329806F-193E-43E6-BBC9-CD9877B494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91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8" name="Rectangle 71">
              <a:extLst>
                <a:ext uri="{FF2B5EF4-FFF2-40B4-BE49-F238E27FC236}">
                  <a16:creationId xmlns:a16="http://schemas.microsoft.com/office/drawing/2014/main" xmlns="" id="{E36940BC-990C-432D-B92E-111AA85B5D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93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9" name="Rectangle 72">
              <a:extLst>
                <a:ext uri="{FF2B5EF4-FFF2-40B4-BE49-F238E27FC236}">
                  <a16:creationId xmlns:a16="http://schemas.microsoft.com/office/drawing/2014/main" xmlns="" id="{CC95190E-1E5B-4186-B4BF-94589681A6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97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0" name="Rectangle 73">
              <a:extLst>
                <a:ext uri="{FF2B5EF4-FFF2-40B4-BE49-F238E27FC236}">
                  <a16:creationId xmlns:a16="http://schemas.microsoft.com/office/drawing/2014/main" xmlns="" id="{8B95921B-2F0D-43A2-B23C-B1ADC5AE119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99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1" name="Rectangle 74">
              <a:extLst>
                <a:ext uri="{FF2B5EF4-FFF2-40B4-BE49-F238E27FC236}">
                  <a16:creationId xmlns:a16="http://schemas.microsoft.com/office/drawing/2014/main" xmlns="" id="{C1282FEB-07DD-4846-B355-7F69745A35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01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2" name="Rectangle 75">
              <a:extLst>
                <a:ext uri="{FF2B5EF4-FFF2-40B4-BE49-F238E27FC236}">
                  <a16:creationId xmlns:a16="http://schemas.microsoft.com/office/drawing/2014/main" xmlns="" id="{C8AFD7FC-5D30-4FA9-ADB9-0541808DFA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703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3" name="Rectangle 76">
              <a:extLst>
                <a:ext uri="{FF2B5EF4-FFF2-40B4-BE49-F238E27FC236}">
                  <a16:creationId xmlns:a16="http://schemas.microsoft.com/office/drawing/2014/main" xmlns="" id="{B334CF3F-C83E-47A4-8BFD-DB035190FF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05" y="5128"/>
              <a:ext cx="65" cy="2340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4" name="Rectangle 77">
              <a:extLst>
                <a:ext uri="{FF2B5EF4-FFF2-40B4-BE49-F238E27FC236}">
                  <a16:creationId xmlns:a16="http://schemas.microsoft.com/office/drawing/2014/main" xmlns="" id="{3816B992-51DB-4CDD-ACA7-459E8BC16A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28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5" name="Rectangle 78">
              <a:extLst>
                <a:ext uri="{FF2B5EF4-FFF2-40B4-BE49-F238E27FC236}">
                  <a16:creationId xmlns:a16="http://schemas.microsoft.com/office/drawing/2014/main" xmlns="" id="{9881C6FB-ED39-4CC8-A87A-3DF924212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330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6" name="Rectangle 79">
              <a:extLst>
                <a:ext uri="{FF2B5EF4-FFF2-40B4-BE49-F238E27FC236}">
                  <a16:creationId xmlns:a16="http://schemas.microsoft.com/office/drawing/2014/main" xmlns="" id="{9101EF7E-E968-4925-96F8-83BFC71EE2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632" y="5128"/>
              <a:ext cx="65" cy="314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7" name="Rectangle 80">
              <a:extLst>
                <a:ext uri="{FF2B5EF4-FFF2-40B4-BE49-F238E27FC236}">
                  <a16:creationId xmlns:a16="http://schemas.microsoft.com/office/drawing/2014/main" xmlns="" id="{ED731B3A-AB3E-4350-BE14-F632A23773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24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8" name="Rectangle 81">
              <a:extLst>
                <a:ext uri="{FF2B5EF4-FFF2-40B4-BE49-F238E27FC236}">
                  <a16:creationId xmlns:a16="http://schemas.microsoft.com/office/drawing/2014/main" xmlns="" id="{C0A15839-AD65-44B6-9B79-65DF184C84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726" y="373"/>
              <a:ext cx="66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9" name="Rectangle 82">
              <a:extLst>
                <a:ext uri="{FF2B5EF4-FFF2-40B4-BE49-F238E27FC236}">
                  <a16:creationId xmlns:a16="http://schemas.microsoft.com/office/drawing/2014/main" xmlns="" id="{3109FACB-9F64-41A7-8D4B-0FE99D655C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028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0" name="Rectangle 83">
              <a:extLst>
                <a:ext uri="{FF2B5EF4-FFF2-40B4-BE49-F238E27FC236}">
                  <a16:creationId xmlns:a16="http://schemas.microsoft.com/office/drawing/2014/main" xmlns="" id="{5E85940B-9489-4381-8BEE-4BA859FDD1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330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1" name="Rectangle 84">
              <a:extLst>
                <a:ext uri="{FF2B5EF4-FFF2-40B4-BE49-F238E27FC236}">
                  <a16:creationId xmlns:a16="http://schemas.microsoft.com/office/drawing/2014/main" xmlns="" id="{8ECC30DA-7669-4AF6-9F70-85793CD09C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632" y="373"/>
              <a:ext cx="65" cy="2073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2" name="Rectangle 85">
              <a:extLst>
                <a:ext uri="{FF2B5EF4-FFF2-40B4-BE49-F238E27FC236}">
                  <a16:creationId xmlns:a16="http://schemas.microsoft.com/office/drawing/2014/main" xmlns="" id="{F67F7D97-9732-4C5E-9B98-BC14DA075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144" y="373"/>
              <a:ext cx="65" cy="7016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3" name="Rectangle 86">
              <a:extLst>
                <a:ext uri="{FF2B5EF4-FFF2-40B4-BE49-F238E27FC236}">
                  <a16:creationId xmlns:a16="http://schemas.microsoft.com/office/drawing/2014/main" xmlns="" id="{9581189F-2DC7-4F00-9BFF-3EA424A8D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46" y="373"/>
              <a:ext cx="65" cy="7016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4" name="Rectangle 87">
              <a:extLst>
                <a:ext uri="{FF2B5EF4-FFF2-40B4-BE49-F238E27FC236}">
                  <a16:creationId xmlns:a16="http://schemas.microsoft.com/office/drawing/2014/main" xmlns="" id="{6D9EE51D-BD7C-4C56-A5A8-2CC63BF0B0F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748" y="373"/>
              <a:ext cx="65" cy="7016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5" name="Rectangle 88">
              <a:extLst>
                <a:ext uri="{FF2B5EF4-FFF2-40B4-BE49-F238E27FC236}">
                  <a16:creationId xmlns:a16="http://schemas.microsoft.com/office/drawing/2014/main" xmlns="" id="{E6A73817-DD9E-4923-92D6-D0111F4742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052" y="373"/>
              <a:ext cx="65" cy="7016"/>
            </a:xfrm>
            <a:prstGeom prst="rect">
              <a:avLst/>
            </a:prstGeom>
            <a:solidFill>
              <a:srgbClr val="123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16649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B2664686-0B8C-4CC8-B07E-84E6E25A3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94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03618" y="2161880"/>
            <a:ext cx="7803403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203618" y="3314995"/>
            <a:ext cx="7803403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xmlns="" id="{6D119014-20AD-45C7-A905-E9A3B5A13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12968" y="6046049"/>
            <a:ext cx="1076695" cy="4616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Tittel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grpSp>
        <p:nvGrpSpPr>
          <p:cNvPr id="99" name="Group 4">
            <a:extLst>
              <a:ext uri="{FF2B5EF4-FFF2-40B4-BE49-F238E27FC236}">
                <a16:creationId xmlns:a16="http://schemas.microsoft.com/office/drawing/2014/main" xmlns="" id="{8DF496AC-A9B6-4C79-BA10-CCAF746BD9C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863" cy="436207"/>
            <a:chOff x="5967" y="4063"/>
            <a:chExt cx="3423" cy="516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FDADDEA0-1F69-41EC-905A-BE6A507577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330AB1DD-02F5-45B5-ADBF-0AD6D0C2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8A37AC72-6995-47DB-8C0C-CCDF0F004A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3475" y="385461"/>
            <a:ext cx="11568075" cy="6141244"/>
            <a:chOff x="369" y="490"/>
            <a:chExt cx="14573" cy="7737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xmlns="" id="{9ED1B97D-55DD-42B5-A0D2-6C7F5702354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71" y="492"/>
              <a:ext cx="14571" cy="7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BB0AD030-BCD6-4349-B44D-C7F8E419C7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9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BFE457AF-29F8-451B-A5C1-4A3E4B0AEB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5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2" name="Rectangle 7">
              <a:extLst>
                <a:ext uri="{FF2B5EF4-FFF2-40B4-BE49-F238E27FC236}">
                  <a16:creationId xmlns:a16="http://schemas.microsoft.com/office/drawing/2014/main" xmlns="" id="{32B0609F-2000-417F-81B8-1EEDEEBAD0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2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3" name="Rectangle 8">
              <a:extLst>
                <a:ext uri="{FF2B5EF4-FFF2-40B4-BE49-F238E27FC236}">
                  <a16:creationId xmlns:a16="http://schemas.microsoft.com/office/drawing/2014/main" xmlns="" id="{DB6CBBAA-39CA-47CE-9525-43B1A4BC52A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8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738CD5A2-EFDC-4BAA-8AA4-3D783EA70C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554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9ACB8C69-D15D-4748-8885-14981EFB18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50" y="490"/>
              <a:ext cx="63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E2D0106A-400C-43BF-9660-35C38E6FFD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145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7" name="Rectangle 12">
              <a:extLst>
                <a:ext uri="{FF2B5EF4-FFF2-40B4-BE49-F238E27FC236}">
                  <a16:creationId xmlns:a16="http://schemas.microsoft.com/office/drawing/2014/main" xmlns="" id="{5F03FA59-AE2D-49D0-935C-50E418D376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41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D8B253E5-338A-411D-8463-3F8D309B27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1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09" name="Rectangle 14">
              <a:extLst>
                <a:ext uri="{FF2B5EF4-FFF2-40B4-BE49-F238E27FC236}">
                  <a16:creationId xmlns:a16="http://schemas.microsoft.com/office/drawing/2014/main" xmlns="" id="{DD92E325-B2B2-4E49-9FE2-816697ACF2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17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xmlns="" id="{89C17272-316D-4B36-A528-E39A2B1A18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15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1" name="Rectangle 16">
              <a:extLst>
                <a:ext uri="{FF2B5EF4-FFF2-40B4-BE49-F238E27FC236}">
                  <a16:creationId xmlns:a16="http://schemas.microsoft.com/office/drawing/2014/main" xmlns="" id="{9315E965-2C26-4819-8DBD-57548B45C0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0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2" name="Rectangle 17">
              <a:extLst>
                <a:ext uri="{FF2B5EF4-FFF2-40B4-BE49-F238E27FC236}">
                  <a16:creationId xmlns:a16="http://schemas.microsoft.com/office/drawing/2014/main" xmlns="" id="{77582951-AC1B-4D4E-8CB3-59EF71C43E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39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3" name="Rectangle 18">
              <a:extLst>
                <a:ext uri="{FF2B5EF4-FFF2-40B4-BE49-F238E27FC236}">
                  <a16:creationId xmlns:a16="http://schemas.microsoft.com/office/drawing/2014/main" xmlns="" id="{2774B991-65EE-4555-928A-BEC81A3CEB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4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4" name="Rectangle 19">
              <a:extLst>
                <a:ext uri="{FF2B5EF4-FFF2-40B4-BE49-F238E27FC236}">
                  <a16:creationId xmlns:a16="http://schemas.microsoft.com/office/drawing/2014/main" xmlns="" id="{CA555C43-1BC2-4808-BB9D-D97110273A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30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xmlns="" id="{E10BBD25-21B8-4E66-BCE3-AC4B82C080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6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xmlns="" id="{51E6822C-D13E-4E3C-90D4-D6794C1545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21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7" name="Rectangle 22">
              <a:extLst>
                <a:ext uri="{FF2B5EF4-FFF2-40B4-BE49-F238E27FC236}">
                  <a16:creationId xmlns:a16="http://schemas.microsoft.com/office/drawing/2014/main" xmlns="" id="{9973D8B8-1A02-4451-88D5-9143B79649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39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8" name="Rectangle 23">
              <a:extLst>
                <a:ext uri="{FF2B5EF4-FFF2-40B4-BE49-F238E27FC236}">
                  <a16:creationId xmlns:a16="http://schemas.microsoft.com/office/drawing/2014/main" xmlns="" id="{12791A3A-544F-465A-A435-1D3A022628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34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19" name="Rectangle 24">
              <a:extLst>
                <a:ext uri="{FF2B5EF4-FFF2-40B4-BE49-F238E27FC236}">
                  <a16:creationId xmlns:a16="http://schemas.microsoft.com/office/drawing/2014/main" xmlns="" id="{65A30AA1-D1E7-4274-B1F3-BD6017B40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30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0" name="Rectangle 25">
              <a:extLst>
                <a:ext uri="{FF2B5EF4-FFF2-40B4-BE49-F238E27FC236}">
                  <a16:creationId xmlns:a16="http://schemas.microsoft.com/office/drawing/2014/main" xmlns="" id="{6ACFF48E-D1F0-497C-A204-C2D276BE8C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26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1" name="Rectangle 26">
              <a:extLst>
                <a:ext uri="{FF2B5EF4-FFF2-40B4-BE49-F238E27FC236}">
                  <a16:creationId xmlns:a16="http://schemas.microsoft.com/office/drawing/2014/main" xmlns="" id="{3667325C-446B-4FF4-8577-2ABC689D63B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06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2" name="Rectangle 27">
              <a:extLst>
                <a:ext uri="{FF2B5EF4-FFF2-40B4-BE49-F238E27FC236}">
                  <a16:creationId xmlns:a16="http://schemas.microsoft.com/office/drawing/2014/main" xmlns="" id="{582DB3B9-96F4-4954-B0A5-8105681F0C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2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3" name="Rectangle 28">
              <a:extLst>
                <a:ext uri="{FF2B5EF4-FFF2-40B4-BE49-F238E27FC236}">
                  <a16:creationId xmlns:a16="http://schemas.microsoft.com/office/drawing/2014/main" xmlns="" id="{E9426410-90AB-4A81-9E9F-38FAE945C4A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17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4" name="Rectangle 29">
              <a:extLst>
                <a:ext uri="{FF2B5EF4-FFF2-40B4-BE49-F238E27FC236}">
                  <a16:creationId xmlns:a16="http://schemas.microsoft.com/office/drawing/2014/main" xmlns="" id="{1E0A0204-EC1D-45EC-9BAF-5FB2E51E76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15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5" name="Rectangle 30">
              <a:extLst>
                <a:ext uri="{FF2B5EF4-FFF2-40B4-BE49-F238E27FC236}">
                  <a16:creationId xmlns:a16="http://schemas.microsoft.com/office/drawing/2014/main" xmlns="" id="{EF065A47-B213-4F27-99F0-078FA5162E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810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6" name="Rectangle 31">
              <a:extLst>
                <a:ext uri="{FF2B5EF4-FFF2-40B4-BE49-F238E27FC236}">
                  <a16:creationId xmlns:a16="http://schemas.microsoft.com/office/drawing/2014/main" xmlns="" id="{E5A8D654-5427-45EB-B54B-E6586E609A1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106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7" name="Rectangle 32">
              <a:extLst>
                <a:ext uri="{FF2B5EF4-FFF2-40B4-BE49-F238E27FC236}">
                  <a16:creationId xmlns:a16="http://schemas.microsoft.com/office/drawing/2014/main" xmlns="" id="{0D21488F-371C-4A7B-9720-83B59EA20C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402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8" name="Rectangle 33">
              <a:extLst>
                <a:ext uri="{FF2B5EF4-FFF2-40B4-BE49-F238E27FC236}">
                  <a16:creationId xmlns:a16="http://schemas.microsoft.com/office/drawing/2014/main" xmlns="" id="{BB91EE08-5023-4E17-B0D9-BD4559577A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98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29" name="Rectangle 34">
              <a:extLst>
                <a:ext uri="{FF2B5EF4-FFF2-40B4-BE49-F238E27FC236}">
                  <a16:creationId xmlns:a16="http://schemas.microsoft.com/office/drawing/2014/main" xmlns="" id="{C9647A52-BC84-4E3F-A4DF-53AEEAFA4C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3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0" name="Rectangle 35">
              <a:extLst>
                <a:ext uri="{FF2B5EF4-FFF2-40B4-BE49-F238E27FC236}">
                  <a16:creationId xmlns:a16="http://schemas.microsoft.com/office/drawing/2014/main" xmlns="" id="{B50BC026-4E9F-46CD-9F66-97F4F48B67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0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1" name="Rectangle 36">
              <a:extLst>
                <a:ext uri="{FF2B5EF4-FFF2-40B4-BE49-F238E27FC236}">
                  <a16:creationId xmlns:a16="http://schemas.microsoft.com/office/drawing/2014/main" xmlns="" id="{CCACC869-A86E-4006-8EB4-63315AA048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8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2" name="Rectangle 37">
              <a:extLst>
                <a:ext uri="{FF2B5EF4-FFF2-40B4-BE49-F238E27FC236}">
                  <a16:creationId xmlns:a16="http://schemas.microsoft.com/office/drawing/2014/main" xmlns="" id="{5D387C07-5FA7-4C5A-8909-BC5462F00E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3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3" name="Rectangle 38">
              <a:extLst>
                <a:ext uri="{FF2B5EF4-FFF2-40B4-BE49-F238E27FC236}">
                  <a16:creationId xmlns:a16="http://schemas.microsoft.com/office/drawing/2014/main" xmlns="" id="{F3B638E5-1417-43E6-808F-A2981EB521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39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4" name="Rectangle 39">
              <a:extLst>
                <a:ext uri="{FF2B5EF4-FFF2-40B4-BE49-F238E27FC236}">
                  <a16:creationId xmlns:a16="http://schemas.microsoft.com/office/drawing/2014/main" xmlns="" id="{D31581B2-55F6-4203-A1C4-EC976E7072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35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5" name="Rectangle 40">
              <a:extLst>
                <a:ext uri="{FF2B5EF4-FFF2-40B4-BE49-F238E27FC236}">
                  <a16:creationId xmlns:a16="http://schemas.microsoft.com/office/drawing/2014/main" xmlns="" id="{6A9DA3D9-584A-47C4-BDE9-799043D513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30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xmlns="" id="{C1957B90-0562-4A1C-9202-4665ACFC4D4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26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7" name="Rectangle 42">
              <a:extLst>
                <a:ext uri="{FF2B5EF4-FFF2-40B4-BE49-F238E27FC236}">
                  <a16:creationId xmlns:a16="http://schemas.microsoft.com/office/drawing/2014/main" xmlns="" id="{F5EA1691-A654-49E8-8A48-7C26887145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843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8" name="Rectangle 43">
              <a:extLst>
                <a:ext uri="{FF2B5EF4-FFF2-40B4-BE49-F238E27FC236}">
                  <a16:creationId xmlns:a16="http://schemas.microsoft.com/office/drawing/2014/main" xmlns="" id="{0F01923F-B3E5-4262-B3B8-5775D6DCBE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139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9" name="Rectangle 44">
              <a:extLst>
                <a:ext uri="{FF2B5EF4-FFF2-40B4-BE49-F238E27FC236}">
                  <a16:creationId xmlns:a16="http://schemas.microsoft.com/office/drawing/2014/main" xmlns="" id="{264B1E42-43F4-457D-9A49-3376ED76DD5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435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0" name="Rectangle 45">
              <a:extLst>
                <a:ext uri="{FF2B5EF4-FFF2-40B4-BE49-F238E27FC236}">
                  <a16:creationId xmlns:a16="http://schemas.microsoft.com/office/drawing/2014/main" xmlns="" id="{79182C44-98B5-4F5C-BCFC-F14ED4E821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730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1" name="Rectangle 46">
              <a:extLst>
                <a:ext uri="{FF2B5EF4-FFF2-40B4-BE49-F238E27FC236}">
                  <a16:creationId xmlns:a16="http://schemas.microsoft.com/office/drawing/2014/main" xmlns="" id="{4ECBBC16-F1B0-43F2-BD9F-A3A4B74CF8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26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2" name="Rectangle 47">
              <a:extLst>
                <a:ext uri="{FF2B5EF4-FFF2-40B4-BE49-F238E27FC236}">
                  <a16:creationId xmlns:a16="http://schemas.microsoft.com/office/drawing/2014/main" xmlns="" id="{4949E4CB-656C-445A-8FB7-604C172AF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4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3" name="Rectangle 48">
              <a:extLst>
                <a:ext uri="{FF2B5EF4-FFF2-40B4-BE49-F238E27FC236}">
                  <a16:creationId xmlns:a16="http://schemas.microsoft.com/office/drawing/2014/main" xmlns="" id="{AD26399E-BF81-4635-942B-455638AFDE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802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4" name="Rectangle 49">
              <a:extLst>
                <a:ext uri="{FF2B5EF4-FFF2-40B4-BE49-F238E27FC236}">
                  <a16:creationId xmlns:a16="http://schemas.microsoft.com/office/drawing/2014/main" xmlns="" id="{B10EA331-9EF8-45DA-8F4C-26D8706AB9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00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5" name="Rectangle 50">
              <a:extLst>
                <a:ext uri="{FF2B5EF4-FFF2-40B4-BE49-F238E27FC236}">
                  <a16:creationId xmlns:a16="http://schemas.microsoft.com/office/drawing/2014/main" xmlns="" id="{8745CA66-2A21-459B-B4A1-A37EEE9A9D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396" y="490"/>
              <a:ext cx="64" cy="7735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6" name="Rectangle 51">
              <a:extLst>
                <a:ext uri="{FF2B5EF4-FFF2-40B4-BE49-F238E27FC236}">
                  <a16:creationId xmlns:a16="http://schemas.microsoft.com/office/drawing/2014/main" xmlns="" id="{9D454E34-EB9F-48F5-A2F2-82BC85CED38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91" y="490"/>
              <a:ext cx="64" cy="6873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7" name="Rectangle 52">
              <a:extLst>
                <a:ext uri="{FF2B5EF4-FFF2-40B4-BE49-F238E27FC236}">
                  <a16:creationId xmlns:a16="http://schemas.microsoft.com/office/drawing/2014/main" xmlns="" id="{8471BA73-8283-447F-B6FA-4469B4BB4A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19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8" name="Rectangle 53">
              <a:extLst>
                <a:ext uri="{FF2B5EF4-FFF2-40B4-BE49-F238E27FC236}">
                  <a16:creationId xmlns:a16="http://schemas.microsoft.com/office/drawing/2014/main" xmlns="" id="{1C55B232-0108-4869-AB9B-D593D76E8B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1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49" name="Rectangle 54">
              <a:extLst>
                <a:ext uri="{FF2B5EF4-FFF2-40B4-BE49-F238E27FC236}">
                  <a16:creationId xmlns:a16="http://schemas.microsoft.com/office/drawing/2014/main" xmlns="" id="{360D1316-1681-4F34-8E09-FD25D4D9C5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7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0" name="Rectangle 55">
              <a:extLst>
                <a:ext uri="{FF2B5EF4-FFF2-40B4-BE49-F238E27FC236}">
                  <a16:creationId xmlns:a16="http://schemas.microsoft.com/office/drawing/2014/main" xmlns="" id="{5B9AC400-F06A-4730-A9B8-70F84F7FF1D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1" name="Rectangle 56">
              <a:extLst>
                <a:ext uri="{FF2B5EF4-FFF2-40B4-BE49-F238E27FC236}">
                  <a16:creationId xmlns:a16="http://schemas.microsoft.com/office/drawing/2014/main" xmlns="" id="{AA00A8D6-6EA2-426F-B1C6-C7975016A6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78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2" name="Rectangle 57">
              <a:extLst>
                <a:ext uri="{FF2B5EF4-FFF2-40B4-BE49-F238E27FC236}">
                  <a16:creationId xmlns:a16="http://schemas.microsoft.com/office/drawing/2014/main" xmlns="" id="{167EF80D-C1B0-47FE-8433-89D2093797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4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3" name="Rectangle 58">
              <a:extLst>
                <a:ext uri="{FF2B5EF4-FFF2-40B4-BE49-F238E27FC236}">
                  <a16:creationId xmlns:a16="http://schemas.microsoft.com/office/drawing/2014/main" xmlns="" id="{04876856-E7BD-4F95-A1B2-1DF36285A9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71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xmlns="" id="{F78D71A2-9E79-4E58-B053-D9166DC91F6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67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5" name="Rectangle 60">
              <a:extLst>
                <a:ext uri="{FF2B5EF4-FFF2-40B4-BE49-F238E27FC236}">
                  <a16:creationId xmlns:a16="http://schemas.microsoft.com/office/drawing/2014/main" xmlns="" id="{DB993D41-617A-4350-961B-D8E74F51DF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63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6" name="Rectangle 61">
              <a:extLst>
                <a:ext uri="{FF2B5EF4-FFF2-40B4-BE49-F238E27FC236}">
                  <a16:creationId xmlns:a16="http://schemas.microsoft.com/office/drawing/2014/main" xmlns="" id="{83B7FE42-0BC7-4DAD-A515-5FFB0A0572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59" y="490"/>
              <a:ext cx="63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7" name="Rectangle 62">
              <a:extLst>
                <a:ext uri="{FF2B5EF4-FFF2-40B4-BE49-F238E27FC236}">
                  <a16:creationId xmlns:a16="http://schemas.microsoft.com/office/drawing/2014/main" xmlns="" id="{95E3D871-D57B-443A-8062-A6A38C5BE6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54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8" name="Rectangle 63">
              <a:extLst>
                <a:ext uri="{FF2B5EF4-FFF2-40B4-BE49-F238E27FC236}">
                  <a16:creationId xmlns:a16="http://schemas.microsoft.com/office/drawing/2014/main" xmlns="" id="{571168B9-E173-4A03-9F3C-CAB415F56B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698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59" name="Rectangle 64">
              <a:extLst>
                <a:ext uri="{FF2B5EF4-FFF2-40B4-BE49-F238E27FC236}">
                  <a16:creationId xmlns:a16="http://schemas.microsoft.com/office/drawing/2014/main" xmlns="" id="{A7E050B4-87A4-4C67-80C2-5EA12B4DEC0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993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0" name="Rectangle 65">
              <a:extLst>
                <a:ext uri="{FF2B5EF4-FFF2-40B4-BE49-F238E27FC236}">
                  <a16:creationId xmlns:a16="http://schemas.microsoft.com/office/drawing/2014/main" xmlns="" id="{D88DE5AD-9272-41CC-B6B0-5558D3FA5B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50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xmlns="" id="{4A54DE82-71D1-49B0-900A-CBBCFAFF52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548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2" name="Rectangle 67">
              <a:extLst>
                <a:ext uri="{FF2B5EF4-FFF2-40B4-BE49-F238E27FC236}">
                  <a16:creationId xmlns:a16="http://schemas.microsoft.com/office/drawing/2014/main" xmlns="" id="{CBE6C235-464B-4370-AEA2-3B2BADBE5F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91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3" name="Rectangle 68">
              <a:extLst>
                <a:ext uri="{FF2B5EF4-FFF2-40B4-BE49-F238E27FC236}">
                  <a16:creationId xmlns:a16="http://schemas.microsoft.com/office/drawing/2014/main" xmlns="" id="{75203084-B03B-4792-84E8-86A6E6CBA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7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4" name="Rectangle 69">
              <a:extLst>
                <a:ext uri="{FF2B5EF4-FFF2-40B4-BE49-F238E27FC236}">
                  <a16:creationId xmlns:a16="http://schemas.microsoft.com/office/drawing/2014/main" xmlns="" id="{D3422CE4-5EE8-47AB-9C4D-9B3AC22C85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82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5" name="Rectangle 70">
              <a:extLst>
                <a:ext uri="{FF2B5EF4-FFF2-40B4-BE49-F238E27FC236}">
                  <a16:creationId xmlns:a16="http://schemas.microsoft.com/office/drawing/2014/main" xmlns="" id="{F3733AFC-1053-467C-B696-409B923F3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178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6" name="Rectangle 71">
              <a:extLst>
                <a:ext uri="{FF2B5EF4-FFF2-40B4-BE49-F238E27FC236}">
                  <a16:creationId xmlns:a16="http://schemas.microsoft.com/office/drawing/2014/main" xmlns="" id="{734AD545-E35C-464F-BFA1-428F240E8F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74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7" name="Rectangle 72">
              <a:extLst>
                <a:ext uri="{FF2B5EF4-FFF2-40B4-BE49-F238E27FC236}">
                  <a16:creationId xmlns:a16="http://schemas.microsoft.com/office/drawing/2014/main" xmlns="" id="{59008E3D-372C-4CF5-99F7-2B5C85CB5A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771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8" name="Rectangle 73">
              <a:extLst>
                <a:ext uri="{FF2B5EF4-FFF2-40B4-BE49-F238E27FC236}">
                  <a16:creationId xmlns:a16="http://schemas.microsoft.com/office/drawing/2014/main" xmlns="" id="{0580F2D4-2945-40A7-ADEF-B6E9BC7C85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067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69" name="Rectangle 74">
              <a:extLst>
                <a:ext uri="{FF2B5EF4-FFF2-40B4-BE49-F238E27FC236}">
                  <a16:creationId xmlns:a16="http://schemas.microsoft.com/office/drawing/2014/main" xmlns="" id="{8B02A3E6-A5F3-48CE-B3A0-3828BBE689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363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0" name="Rectangle 75">
              <a:extLst>
                <a:ext uri="{FF2B5EF4-FFF2-40B4-BE49-F238E27FC236}">
                  <a16:creationId xmlns:a16="http://schemas.microsoft.com/office/drawing/2014/main" xmlns="" id="{4144E293-CEA2-4E59-9F68-4955D25C0B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659" y="5149"/>
              <a:ext cx="63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1" name="Rectangle 76">
              <a:extLst>
                <a:ext uri="{FF2B5EF4-FFF2-40B4-BE49-F238E27FC236}">
                  <a16:creationId xmlns:a16="http://schemas.microsoft.com/office/drawing/2014/main" xmlns="" id="{E493BCF9-B8A0-4CC5-9704-B75DE2FF3E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54" y="5149"/>
              <a:ext cx="64" cy="2292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2" name="Rectangle 77">
              <a:extLst>
                <a:ext uri="{FF2B5EF4-FFF2-40B4-BE49-F238E27FC236}">
                  <a16:creationId xmlns:a16="http://schemas.microsoft.com/office/drawing/2014/main" xmlns="" id="{47455141-F546-45CC-9D1C-A00335A11D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15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3" name="Rectangle 78">
              <a:extLst>
                <a:ext uri="{FF2B5EF4-FFF2-40B4-BE49-F238E27FC236}">
                  <a16:creationId xmlns:a16="http://schemas.microsoft.com/office/drawing/2014/main" xmlns="" id="{A599A7C2-870D-4A6B-8F9B-2A71E5A2AF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1" y="5149"/>
              <a:ext cx="64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4" name="Rectangle 79">
              <a:extLst>
                <a:ext uri="{FF2B5EF4-FFF2-40B4-BE49-F238E27FC236}">
                  <a16:creationId xmlns:a16="http://schemas.microsoft.com/office/drawing/2014/main" xmlns="" id="{0030CF10-E884-48E9-89B2-40A3F6CE2A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07" y="5149"/>
              <a:ext cx="63" cy="3076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5" name="Rectangle 80">
              <a:extLst>
                <a:ext uri="{FF2B5EF4-FFF2-40B4-BE49-F238E27FC236}">
                  <a16:creationId xmlns:a16="http://schemas.microsoft.com/office/drawing/2014/main" xmlns="" id="{9D62B2DB-F06A-4D37-AD01-DA18953A24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24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6" name="Rectangle 81">
              <a:extLst>
                <a:ext uri="{FF2B5EF4-FFF2-40B4-BE49-F238E27FC236}">
                  <a16:creationId xmlns:a16="http://schemas.microsoft.com/office/drawing/2014/main" xmlns="" id="{1A1C980B-11BB-4FBD-A3C6-E1622A9B6A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19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7" name="Rectangle 82">
              <a:extLst>
                <a:ext uri="{FF2B5EF4-FFF2-40B4-BE49-F238E27FC236}">
                  <a16:creationId xmlns:a16="http://schemas.microsoft.com/office/drawing/2014/main" xmlns="" id="{AC61A223-C796-4D93-93DA-694F246679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915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8" name="Rectangle 83">
              <a:extLst>
                <a:ext uri="{FF2B5EF4-FFF2-40B4-BE49-F238E27FC236}">
                  <a16:creationId xmlns:a16="http://schemas.microsoft.com/office/drawing/2014/main" xmlns="" id="{D131FC63-FF36-4AFB-9E16-66345A2490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211" y="490"/>
              <a:ext cx="64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79" name="Rectangle 84">
              <a:extLst>
                <a:ext uri="{FF2B5EF4-FFF2-40B4-BE49-F238E27FC236}">
                  <a16:creationId xmlns:a16="http://schemas.microsoft.com/office/drawing/2014/main" xmlns="" id="{794F3851-2229-4A42-A027-D5A9E9FC882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507" y="490"/>
              <a:ext cx="63" cy="2030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0" name="Rectangle 85">
              <a:extLst>
                <a:ext uri="{FF2B5EF4-FFF2-40B4-BE49-F238E27FC236}">
                  <a16:creationId xmlns:a16="http://schemas.microsoft.com/office/drawing/2014/main" xmlns="" id="{8629BF7C-2E74-424D-A1E0-51EC631816B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987" y="490"/>
              <a:ext cx="64" cy="6873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1" name="Rectangle 86">
              <a:extLst>
                <a:ext uri="{FF2B5EF4-FFF2-40B4-BE49-F238E27FC236}">
                  <a16:creationId xmlns:a16="http://schemas.microsoft.com/office/drawing/2014/main" xmlns="" id="{EBB71485-EB62-468A-BF11-ADB0989462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283" y="490"/>
              <a:ext cx="64" cy="6873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2" name="Rectangle 87">
              <a:extLst>
                <a:ext uri="{FF2B5EF4-FFF2-40B4-BE49-F238E27FC236}">
                  <a16:creationId xmlns:a16="http://schemas.microsoft.com/office/drawing/2014/main" xmlns="" id="{DBFD1044-CE7C-45AD-A97C-DE63A2AD76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578" y="490"/>
              <a:ext cx="64" cy="6873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83" name="Rectangle 88">
              <a:extLst>
                <a:ext uri="{FF2B5EF4-FFF2-40B4-BE49-F238E27FC236}">
                  <a16:creationId xmlns:a16="http://schemas.microsoft.com/office/drawing/2014/main" xmlns="" id="{0CFE3946-1EDA-4B3D-A309-BD5950574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876" y="490"/>
              <a:ext cx="64" cy="6873"/>
            </a:xfrm>
            <a:prstGeom prst="rect">
              <a:avLst/>
            </a:prstGeom>
            <a:solidFill>
              <a:srgbClr val="6BB7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224269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35076" y="1067499"/>
            <a:ext cx="9721848" cy="1153115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35076" y="2220614"/>
            <a:ext cx="9721848" cy="61402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xmlns="" id="{6D119014-20AD-45C7-A905-E9A3B5A13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75229" y="6046049"/>
            <a:ext cx="1812340" cy="46166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lt1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Tittel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xmlns="" id="{338278D7-C090-429B-95D5-530892F41753}"/>
              </a:ext>
            </a:extLst>
          </p:cNvPr>
          <p:cNvSpPr>
            <a:spLocks/>
          </p:cNvSpPr>
          <p:nvPr userDrawn="1"/>
        </p:nvSpPr>
        <p:spPr bwMode="auto">
          <a:xfrm>
            <a:off x="35718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2" name="Freeform 6">
            <a:extLst>
              <a:ext uri="{FF2B5EF4-FFF2-40B4-BE49-F238E27FC236}">
                <a16:creationId xmlns:a16="http://schemas.microsoft.com/office/drawing/2014/main" xmlns="" id="{2B67ED06-3FE5-42D0-885C-599801519FDE}"/>
              </a:ext>
            </a:extLst>
          </p:cNvPr>
          <p:cNvSpPr>
            <a:spLocks/>
          </p:cNvSpPr>
          <p:nvPr userDrawn="1"/>
        </p:nvSpPr>
        <p:spPr bwMode="auto">
          <a:xfrm>
            <a:off x="35718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3" name="Freeform 7">
            <a:extLst>
              <a:ext uri="{FF2B5EF4-FFF2-40B4-BE49-F238E27FC236}">
                <a16:creationId xmlns:a16="http://schemas.microsoft.com/office/drawing/2014/main" xmlns="" id="{073AA4C0-3AE4-4298-9364-8DC1AAFA44D8}"/>
              </a:ext>
            </a:extLst>
          </p:cNvPr>
          <p:cNvSpPr>
            <a:spLocks/>
          </p:cNvSpPr>
          <p:nvPr userDrawn="1"/>
        </p:nvSpPr>
        <p:spPr bwMode="auto">
          <a:xfrm>
            <a:off x="66070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4" name="Freeform 8">
            <a:extLst>
              <a:ext uri="{FF2B5EF4-FFF2-40B4-BE49-F238E27FC236}">
                <a16:creationId xmlns:a16="http://schemas.microsoft.com/office/drawing/2014/main" xmlns="" id="{02ED28C7-41CC-4E3B-9CB9-319A90A9ED4C}"/>
              </a:ext>
            </a:extLst>
          </p:cNvPr>
          <p:cNvSpPr>
            <a:spLocks/>
          </p:cNvSpPr>
          <p:nvPr userDrawn="1"/>
        </p:nvSpPr>
        <p:spPr bwMode="auto">
          <a:xfrm>
            <a:off x="66070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xmlns="" id="{2337A451-26C2-4AF7-A3CA-42044A874D4C}"/>
              </a:ext>
            </a:extLst>
          </p:cNvPr>
          <p:cNvSpPr>
            <a:spLocks/>
          </p:cNvSpPr>
          <p:nvPr userDrawn="1"/>
        </p:nvSpPr>
        <p:spPr bwMode="auto">
          <a:xfrm>
            <a:off x="96500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6" name="Freeform 10">
            <a:extLst>
              <a:ext uri="{FF2B5EF4-FFF2-40B4-BE49-F238E27FC236}">
                <a16:creationId xmlns:a16="http://schemas.microsoft.com/office/drawing/2014/main" xmlns="" id="{DAA90E8D-BE9C-4427-A2D0-6F25885B9C49}"/>
              </a:ext>
            </a:extLst>
          </p:cNvPr>
          <p:cNvSpPr>
            <a:spLocks/>
          </p:cNvSpPr>
          <p:nvPr userDrawn="1"/>
        </p:nvSpPr>
        <p:spPr bwMode="auto">
          <a:xfrm>
            <a:off x="96500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7" name="Freeform 11">
            <a:extLst>
              <a:ext uri="{FF2B5EF4-FFF2-40B4-BE49-F238E27FC236}">
                <a16:creationId xmlns:a16="http://schemas.microsoft.com/office/drawing/2014/main" xmlns="" id="{4534B4C0-AE40-479E-94B4-8D9ED7330FF7}"/>
              </a:ext>
            </a:extLst>
          </p:cNvPr>
          <p:cNvSpPr>
            <a:spLocks/>
          </p:cNvSpPr>
          <p:nvPr userDrawn="1"/>
        </p:nvSpPr>
        <p:spPr bwMode="auto">
          <a:xfrm>
            <a:off x="126851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8" name="Freeform 12">
            <a:extLst>
              <a:ext uri="{FF2B5EF4-FFF2-40B4-BE49-F238E27FC236}">
                <a16:creationId xmlns:a16="http://schemas.microsoft.com/office/drawing/2014/main" xmlns="" id="{32FBE22A-6148-4AC2-84E2-6709E617A7D7}"/>
              </a:ext>
            </a:extLst>
          </p:cNvPr>
          <p:cNvSpPr>
            <a:spLocks/>
          </p:cNvSpPr>
          <p:nvPr userDrawn="1"/>
        </p:nvSpPr>
        <p:spPr bwMode="auto">
          <a:xfrm>
            <a:off x="126851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59" name="Freeform 13">
            <a:extLst>
              <a:ext uri="{FF2B5EF4-FFF2-40B4-BE49-F238E27FC236}">
                <a16:creationId xmlns:a16="http://schemas.microsoft.com/office/drawing/2014/main" xmlns="" id="{05FA6B94-2D08-4AD3-B844-EA8D24CF82A2}"/>
              </a:ext>
            </a:extLst>
          </p:cNvPr>
          <p:cNvSpPr>
            <a:spLocks/>
          </p:cNvSpPr>
          <p:nvPr userDrawn="1"/>
        </p:nvSpPr>
        <p:spPr bwMode="auto">
          <a:xfrm>
            <a:off x="1572036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0" name="Freeform 14">
            <a:extLst>
              <a:ext uri="{FF2B5EF4-FFF2-40B4-BE49-F238E27FC236}">
                <a16:creationId xmlns:a16="http://schemas.microsoft.com/office/drawing/2014/main" xmlns="" id="{278EB90E-432A-4EA7-92C3-1EC4FCC5084A}"/>
              </a:ext>
            </a:extLst>
          </p:cNvPr>
          <p:cNvSpPr>
            <a:spLocks/>
          </p:cNvSpPr>
          <p:nvPr userDrawn="1"/>
        </p:nvSpPr>
        <p:spPr bwMode="auto">
          <a:xfrm>
            <a:off x="1572036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1" name="Freeform 15">
            <a:extLst>
              <a:ext uri="{FF2B5EF4-FFF2-40B4-BE49-F238E27FC236}">
                <a16:creationId xmlns:a16="http://schemas.microsoft.com/office/drawing/2014/main" xmlns="" id="{E2DFD7F9-99AD-4F92-99B5-7D9A1FFDAE6E}"/>
              </a:ext>
            </a:extLst>
          </p:cNvPr>
          <p:cNvSpPr>
            <a:spLocks/>
          </p:cNvSpPr>
          <p:nvPr userDrawn="1"/>
        </p:nvSpPr>
        <p:spPr bwMode="auto">
          <a:xfrm>
            <a:off x="1877110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2" name="Freeform 16">
            <a:extLst>
              <a:ext uri="{FF2B5EF4-FFF2-40B4-BE49-F238E27FC236}">
                <a16:creationId xmlns:a16="http://schemas.microsoft.com/office/drawing/2014/main" xmlns="" id="{DA7BD67B-4BF2-48B8-AB32-25CB99A94DB5}"/>
              </a:ext>
            </a:extLst>
          </p:cNvPr>
          <p:cNvSpPr>
            <a:spLocks/>
          </p:cNvSpPr>
          <p:nvPr userDrawn="1"/>
        </p:nvSpPr>
        <p:spPr bwMode="auto">
          <a:xfrm>
            <a:off x="1877110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3" name="Freeform 17">
            <a:extLst>
              <a:ext uri="{FF2B5EF4-FFF2-40B4-BE49-F238E27FC236}">
                <a16:creationId xmlns:a16="http://schemas.microsoft.com/office/drawing/2014/main" xmlns="" id="{57558024-E4A6-4881-A940-AAAAE75ADFD9}"/>
              </a:ext>
            </a:extLst>
          </p:cNvPr>
          <p:cNvSpPr>
            <a:spLocks/>
          </p:cNvSpPr>
          <p:nvPr userDrawn="1"/>
        </p:nvSpPr>
        <p:spPr bwMode="auto">
          <a:xfrm>
            <a:off x="217985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4" name="Freeform 18">
            <a:extLst>
              <a:ext uri="{FF2B5EF4-FFF2-40B4-BE49-F238E27FC236}">
                <a16:creationId xmlns:a16="http://schemas.microsoft.com/office/drawing/2014/main" xmlns="" id="{9186C4E5-FC5D-432F-AC44-CE8B1B012CBA}"/>
              </a:ext>
            </a:extLst>
          </p:cNvPr>
          <p:cNvSpPr>
            <a:spLocks/>
          </p:cNvSpPr>
          <p:nvPr userDrawn="1"/>
        </p:nvSpPr>
        <p:spPr bwMode="auto">
          <a:xfrm>
            <a:off x="217985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5" name="Freeform 19">
            <a:extLst>
              <a:ext uri="{FF2B5EF4-FFF2-40B4-BE49-F238E27FC236}">
                <a16:creationId xmlns:a16="http://schemas.microsoft.com/office/drawing/2014/main" xmlns="" id="{902E34B7-3A93-4F94-B8CE-54C404671CE6}"/>
              </a:ext>
            </a:extLst>
          </p:cNvPr>
          <p:cNvSpPr>
            <a:spLocks/>
          </p:cNvSpPr>
          <p:nvPr userDrawn="1"/>
        </p:nvSpPr>
        <p:spPr bwMode="auto">
          <a:xfrm>
            <a:off x="248492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xmlns="" id="{81E0C200-D619-41ED-AACD-005FC1E4C6D4}"/>
              </a:ext>
            </a:extLst>
          </p:cNvPr>
          <p:cNvSpPr>
            <a:spLocks/>
          </p:cNvSpPr>
          <p:nvPr userDrawn="1"/>
        </p:nvSpPr>
        <p:spPr bwMode="auto">
          <a:xfrm>
            <a:off x="248492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7" name="Freeform 21">
            <a:extLst>
              <a:ext uri="{FF2B5EF4-FFF2-40B4-BE49-F238E27FC236}">
                <a16:creationId xmlns:a16="http://schemas.microsoft.com/office/drawing/2014/main" xmlns="" id="{42EBDFB2-C1CF-46C0-BF9F-A3F416A4BAF2}"/>
              </a:ext>
            </a:extLst>
          </p:cNvPr>
          <p:cNvSpPr>
            <a:spLocks/>
          </p:cNvSpPr>
          <p:nvPr userDrawn="1"/>
        </p:nvSpPr>
        <p:spPr bwMode="auto">
          <a:xfrm>
            <a:off x="400406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xmlns="" id="{AB66488A-3DA0-43C0-8A75-622139429898}"/>
              </a:ext>
            </a:extLst>
          </p:cNvPr>
          <p:cNvSpPr>
            <a:spLocks/>
          </p:cNvSpPr>
          <p:nvPr userDrawn="1"/>
        </p:nvSpPr>
        <p:spPr bwMode="auto">
          <a:xfrm>
            <a:off x="4004068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69" name="Freeform 23">
            <a:extLst>
              <a:ext uri="{FF2B5EF4-FFF2-40B4-BE49-F238E27FC236}">
                <a16:creationId xmlns:a16="http://schemas.microsoft.com/office/drawing/2014/main" xmlns="" id="{A38F8767-A8D7-4D2A-B225-FF2C74FDECB0}"/>
              </a:ext>
            </a:extLst>
          </p:cNvPr>
          <p:cNvSpPr>
            <a:spLocks/>
          </p:cNvSpPr>
          <p:nvPr userDrawn="1"/>
        </p:nvSpPr>
        <p:spPr bwMode="auto">
          <a:xfrm>
            <a:off x="4307586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0" name="Freeform 24">
            <a:extLst>
              <a:ext uri="{FF2B5EF4-FFF2-40B4-BE49-F238E27FC236}">
                <a16:creationId xmlns:a16="http://schemas.microsoft.com/office/drawing/2014/main" xmlns="" id="{A5C9526B-A655-4256-BB9B-D17C27FA84CC}"/>
              </a:ext>
            </a:extLst>
          </p:cNvPr>
          <p:cNvSpPr>
            <a:spLocks/>
          </p:cNvSpPr>
          <p:nvPr userDrawn="1"/>
        </p:nvSpPr>
        <p:spPr bwMode="auto">
          <a:xfrm>
            <a:off x="4307586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1" name="Freeform 25">
            <a:extLst>
              <a:ext uri="{FF2B5EF4-FFF2-40B4-BE49-F238E27FC236}">
                <a16:creationId xmlns:a16="http://schemas.microsoft.com/office/drawing/2014/main" xmlns="" id="{1D523610-BEB6-45CB-8DA4-3CC79D050DE2}"/>
              </a:ext>
            </a:extLst>
          </p:cNvPr>
          <p:cNvSpPr>
            <a:spLocks/>
          </p:cNvSpPr>
          <p:nvPr userDrawn="1"/>
        </p:nvSpPr>
        <p:spPr bwMode="auto">
          <a:xfrm>
            <a:off x="4612659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2" name="Freeform 26">
            <a:extLst>
              <a:ext uri="{FF2B5EF4-FFF2-40B4-BE49-F238E27FC236}">
                <a16:creationId xmlns:a16="http://schemas.microsoft.com/office/drawing/2014/main" xmlns="" id="{A3FDDBAD-338E-4DBB-B6BC-EB2674512890}"/>
              </a:ext>
            </a:extLst>
          </p:cNvPr>
          <p:cNvSpPr>
            <a:spLocks/>
          </p:cNvSpPr>
          <p:nvPr userDrawn="1"/>
        </p:nvSpPr>
        <p:spPr bwMode="auto">
          <a:xfrm>
            <a:off x="4612659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3" name="Freeform 27">
            <a:extLst>
              <a:ext uri="{FF2B5EF4-FFF2-40B4-BE49-F238E27FC236}">
                <a16:creationId xmlns:a16="http://schemas.microsoft.com/office/drawing/2014/main" xmlns="" id="{B4486D2F-8A21-438E-AB99-EED20DA7E5F5}"/>
              </a:ext>
            </a:extLst>
          </p:cNvPr>
          <p:cNvSpPr>
            <a:spLocks/>
          </p:cNvSpPr>
          <p:nvPr userDrawn="1"/>
        </p:nvSpPr>
        <p:spPr bwMode="auto">
          <a:xfrm>
            <a:off x="4916177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4" name="Freeform 28">
            <a:extLst>
              <a:ext uri="{FF2B5EF4-FFF2-40B4-BE49-F238E27FC236}">
                <a16:creationId xmlns:a16="http://schemas.microsoft.com/office/drawing/2014/main" xmlns="" id="{A6425A24-D07D-421E-AC95-1A6FCC039AA3}"/>
              </a:ext>
            </a:extLst>
          </p:cNvPr>
          <p:cNvSpPr>
            <a:spLocks/>
          </p:cNvSpPr>
          <p:nvPr userDrawn="1"/>
        </p:nvSpPr>
        <p:spPr bwMode="auto">
          <a:xfrm>
            <a:off x="4916177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5" name="Freeform 29">
            <a:extLst>
              <a:ext uri="{FF2B5EF4-FFF2-40B4-BE49-F238E27FC236}">
                <a16:creationId xmlns:a16="http://schemas.microsoft.com/office/drawing/2014/main" xmlns="" id="{D41C372C-611A-47A5-A34D-55E38085BCD5}"/>
              </a:ext>
            </a:extLst>
          </p:cNvPr>
          <p:cNvSpPr>
            <a:spLocks/>
          </p:cNvSpPr>
          <p:nvPr userDrawn="1"/>
        </p:nvSpPr>
        <p:spPr bwMode="auto">
          <a:xfrm>
            <a:off x="2788441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6" name="Freeform 30">
            <a:extLst>
              <a:ext uri="{FF2B5EF4-FFF2-40B4-BE49-F238E27FC236}">
                <a16:creationId xmlns:a16="http://schemas.microsoft.com/office/drawing/2014/main" xmlns="" id="{54B66805-B528-4F0F-976C-615394B34BF8}"/>
              </a:ext>
            </a:extLst>
          </p:cNvPr>
          <p:cNvSpPr>
            <a:spLocks/>
          </p:cNvSpPr>
          <p:nvPr userDrawn="1"/>
        </p:nvSpPr>
        <p:spPr bwMode="auto">
          <a:xfrm>
            <a:off x="2788441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7" name="Freeform 31">
            <a:extLst>
              <a:ext uri="{FF2B5EF4-FFF2-40B4-BE49-F238E27FC236}">
                <a16:creationId xmlns:a16="http://schemas.microsoft.com/office/drawing/2014/main" xmlns="" id="{CC69DFF1-A786-4650-8E7A-4A8C71B826FF}"/>
              </a:ext>
            </a:extLst>
          </p:cNvPr>
          <p:cNvSpPr>
            <a:spLocks/>
          </p:cNvSpPr>
          <p:nvPr userDrawn="1"/>
        </p:nvSpPr>
        <p:spPr bwMode="auto">
          <a:xfrm>
            <a:off x="3092737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8" name="Freeform 32">
            <a:extLst>
              <a:ext uri="{FF2B5EF4-FFF2-40B4-BE49-F238E27FC236}">
                <a16:creationId xmlns:a16="http://schemas.microsoft.com/office/drawing/2014/main" xmlns="" id="{111ED0D4-8C18-43C9-9F59-9EA7E4761283}"/>
              </a:ext>
            </a:extLst>
          </p:cNvPr>
          <p:cNvSpPr>
            <a:spLocks/>
          </p:cNvSpPr>
          <p:nvPr userDrawn="1"/>
        </p:nvSpPr>
        <p:spPr bwMode="auto">
          <a:xfrm>
            <a:off x="3092737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79" name="Freeform 33">
            <a:extLst>
              <a:ext uri="{FF2B5EF4-FFF2-40B4-BE49-F238E27FC236}">
                <a16:creationId xmlns:a16="http://schemas.microsoft.com/office/drawing/2014/main" xmlns="" id="{007CD5FE-E1D9-4264-A216-F2A203E567F6}"/>
              </a:ext>
            </a:extLst>
          </p:cNvPr>
          <p:cNvSpPr>
            <a:spLocks/>
          </p:cNvSpPr>
          <p:nvPr userDrawn="1"/>
        </p:nvSpPr>
        <p:spPr bwMode="auto">
          <a:xfrm>
            <a:off x="339625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0" name="Freeform 34">
            <a:extLst>
              <a:ext uri="{FF2B5EF4-FFF2-40B4-BE49-F238E27FC236}">
                <a16:creationId xmlns:a16="http://schemas.microsoft.com/office/drawing/2014/main" xmlns="" id="{0C521566-4F2D-42E6-9E5A-5F1842F74E4F}"/>
              </a:ext>
            </a:extLst>
          </p:cNvPr>
          <p:cNvSpPr>
            <a:spLocks/>
          </p:cNvSpPr>
          <p:nvPr userDrawn="1"/>
        </p:nvSpPr>
        <p:spPr bwMode="auto">
          <a:xfrm>
            <a:off x="3396255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1" name="Freeform 35">
            <a:extLst>
              <a:ext uri="{FF2B5EF4-FFF2-40B4-BE49-F238E27FC236}">
                <a16:creationId xmlns:a16="http://schemas.microsoft.com/office/drawing/2014/main" xmlns="" id="{E1029570-66F6-4FD4-BF35-294AC8173870}"/>
              </a:ext>
            </a:extLst>
          </p:cNvPr>
          <p:cNvSpPr>
            <a:spLocks/>
          </p:cNvSpPr>
          <p:nvPr userDrawn="1"/>
        </p:nvSpPr>
        <p:spPr bwMode="auto">
          <a:xfrm>
            <a:off x="3699772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2" name="Freeform 36">
            <a:extLst>
              <a:ext uri="{FF2B5EF4-FFF2-40B4-BE49-F238E27FC236}">
                <a16:creationId xmlns:a16="http://schemas.microsoft.com/office/drawing/2014/main" xmlns="" id="{699F9B4D-225C-4A10-BABC-5CFD65D5F678}"/>
              </a:ext>
            </a:extLst>
          </p:cNvPr>
          <p:cNvSpPr>
            <a:spLocks/>
          </p:cNvSpPr>
          <p:nvPr userDrawn="1"/>
        </p:nvSpPr>
        <p:spPr bwMode="auto">
          <a:xfrm>
            <a:off x="3699772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3" name="Freeform 37">
            <a:extLst>
              <a:ext uri="{FF2B5EF4-FFF2-40B4-BE49-F238E27FC236}">
                <a16:creationId xmlns:a16="http://schemas.microsoft.com/office/drawing/2014/main" xmlns="" id="{75ACEB1C-C33B-49E8-A8DE-14CEFBC9FD6F}"/>
              </a:ext>
            </a:extLst>
          </p:cNvPr>
          <p:cNvSpPr>
            <a:spLocks/>
          </p:cNvSpPr>
          <p:nvPr userDrawn="1"/>
        </p:nvSpPr>
        <p:spPr bwMode="auto">
          <a:xfrm>
            <a:off x="5220473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4" name="Freeform 38">
            <a:extLst>
              <a:ext uri="{FF2B5EF4-FFF2-40B4-BE49-F238E27FC236}">
                <a16:creationId xmlns:a16="http://schemas.microsoft.com/office/drawing/2014/main" xmlns="" id="{94FA7301-5528-4DA4-A9FE-94280FC46944}"/>
              </a:ext>
            </a:extLst>
          </p:cNvPr>
          <p:cNvSpPr>
            <a:spLocks/>
          </p:cNvSpPr>
          <p:nvPr userDrawn="1"/>
        </p:nvSpPr>
        <p:spPr bwMode="auto">
          <a:xfrm>
            <a:off x="5220473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5" name="Freeform 39">
            <a:extLst>
              <a:ext uri="{FF2B5EF4-FFF2-40B4-BE49-F238E27FC236}">
                <a16:creationId xmlns:a16="http://schemas.microsoft.com/office/drawing/2014/main" xmlns="" id="{708475EC-2DE8-41D6-A5C0-A247C7A8C9A0}"/>
              </a:ext>
            </a:extLst>
          </p:cNvPr>
          <p:cNvSpPr>
            <a:spLocks/>
          </p:cNvSpPr>
          <p:nvPr userDrawn="1"/>
        </p:nvSpPr>
        <p:spPr bwMode="auto">
          <a:xfrm>
            <a:off x="5523991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6" name="Freeform 40">
            <a:extLst>
              <a:ext uri="{FF2B5EF4-FFF2-40B4-BE49-F238E27FC236}">
                <a16:creationId xmlns:a16="http://schemas.microsoft.com/office/drawing/2014/main" xmlns="" id="{FF5EED43-53DC-46E3-8F1F-9389A845EFEC}"/>
              </a:ext>
            </a:extLst>
          </p:cNvPr>
          <p:cNvSpPr>
            <a:spLocks/>
          </p:cNvSpPr>
          <p:nvPr userDrawn="1"/>
        </p:nvSpPr>
        <p:spPr bwMode="auto">
          <a:xfrm>
            <a:off x="5523991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7" name="Freeform 41">
            <a:extLst>
              <a:ext uri="{FF2B5EF4-FFF2-40B4-BE49-F238E27FC236}">
                <a16:creationId xmlns:a16="http://schemas.microsoft.com/office/drawing/2014/main" xmlns="" id="{6D116D87-0489-4004-8A55-16091ADFB331}"/>
              </a:ext>
            </a:extLst>
          </p:cNvPr>
          <p:cNvSpPr>
            <a:spLocks/>
          </p:cNvSpPr>
          <p:nvPr userDrawn="1"/>
        </p:nvSpPr>
        <p:spPr bwMode="auto">
          <a:xfrm>
            <a:off x="5827508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0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8" name="Freeform 42">
            <a:extLst>
              <a:ext uri="{FF2B5EF4-FFF2-40B4-BE49-F238E27FC236}">
                <a16:creationId xmlns:a16="http://schemas.microsoft.com/office/drawing/2014/main" xmlns="" id="{6A611D9D-499B-452E-8FE1-FC49A3471727}"/>
              </a:ext>
            </a:extLst>
          </p:cNvPr>
          <p:cNvSpPr>
            <a:spLocks/>
          </p:cNvSpPr>
          <p:nvPr userDrawn="1"/>
        </p:nvSpPr>
        <p:spPr bwMode="auto">
          <a:xfrm>
            <a:off x="5827508" y="3429000"/>
            <a:ext cx="94947" cy="2341505"/>
          </a:xfrm>
          <a:custGeom>
            <a:avLst/>
            <a:gdLst>
              <a:gd name="T0" fmla="*/ 40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0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89" name="Freeform 43">
            <a:extLst>
              <a:ext uri="{FF2B5EF4-FFF2-40B4-BE49-F238E27FC236}">
                <a16:creationId xmlns:a16="http://schemas.microsoft.com/office/drawing/2014/main" xmlns="" id="{1027AFAC-34C2-4227-B652-F50B4A87642C}"/>
              </a:ext>
            </a:extLst>
          </p:cNvPr>
          <p:cNvSpPr>
            <a:spLocks/>
          </p:cNvSpPr>
          <p:nvPr userDrawn="1"/>
        </p:nvSpPr>
        <p:spPr bwMode="auto">
          <a:xfrm>
            <a:off x="6131804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0" name="Freeform 44">
            <a:extLst>
              <a:ext uri="{FF2B5EF4-FFF2-40B4-BE49-F238E27FC236}">
                <a16:creationId xmlns:a16="http://schemas.microsoft.com/office/drawing/2014/main" xmlns="" id="{76F95B07-9BC1-40AE-9123-8B379ADAA41B}"/>
              </a:ext>
            </a:extLst>
          </p:cNvPr>
          <p:cNvSpPr>
            <a:spLocks/>
          </p:cNvSpPr>
          <p:nvPr userDrawn="1"/>
        </p:nvSpPr>
        <p:spPr bwMode="auto">
          <a:xfrm>
            <a:off x="6131804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1" name="Freeform 45">
            <a:extLst>
              <a:ext uri="{FF2B5EF4-FFF2-40B4-BE49-F238E27FC236}">
                <a16:creationId xmlns:a16="http://schemas.microsoft.com/office/drawing/2014/main" xmlns="" id="{8CFDC6E1-EAA5-4671-B038-CB825A440384}"/>
              </a:ext>
            </a:extLst>
          </p:cNvPr>
          <p:cNvSpPr>
            <a:spLocks/>
          </p:cNvSpPr>
          <p:nvPr userDrawn="1"/>
        </p:nvSpPr>
        <p:spPr bwMode="auto">
          <a:xfrm>
            <a:off x="6435322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2" name="Freeform 46">
            <a:extLst>
              <a:ext uri="{FF2B5EF4-FFF2-40B4-BE49-F238E27FC236}">
                <a16:creationId xmlns:a16="http://schemas.microsoft.com/office/drawing/2014/main" xmlns="" id="{9FE6280F-C30C-4E2D-8009-27195BD5E3D1}"/>
              </a:ext>
            </a:extLst>
          </p:cNvPr>
          <p:cNvSpPr>
            <a:spLocks/>
          </p:cNvSpPr>
          <p:nvPr userDrawn="1"/>
        </p:nvSpPr>
        <p:spPr bwMode="auto">
          <a:xfrm>
            <a:off x="6435322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2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xmlns="" id="{7CDD979E-9016-4A77-86BB-F2CE91955383}"/>
              </a:ext>
            </a:extLst>
          </p:cNvPr>
          <p:cNvSpPr>
            <a:spLocks/>
          </p:cNvSpPr>
          <p:nvPr userDrawn="1"/>
        </p:nvSpPr>
        <p:spPr bwMode="auto">
          <a:xfrm>
            <a:off x="6740396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4" name="Freeform 48">
            <a:extLst>
              <a:ext uri="{FF2B5EF4-FFF2-40B4-BE49-F238E27FC236}">
                <a16:creationId xmlns:a16="http://schemas.microsoft.com/office/drawing/2014/main" xmlns="" id="{F35501CB-F295-41F2-8320-570A15F825CC}"/>
              </a:ext>
            </a:extLst>
          </p:cNvPr>
          <p:cNvSpPr>
            <a:spLocks/>
          </p:cNvSpPr>
          <p:nvPr userDrawn="1"/>
        </p:nvSpPr>
        <p:spPr bwMode="auto">
          <a:xfrm>
            <a:off x="6740396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5" name="Freeform 49">
            <a:extLst>
              <a:ext uri="{FF2B5EF4-FFF2-40B4-BE49-F238E27FC236}">
                <a16:creationId xmlns:a16="http://schemas.microsoft.com/office/drawing/2014/main" xmlns="" id="{02B7B151-CF1F-4344-8301-0C0BBF66FA82}"/>
              </a:ext>
            </a:extLst>
          </p:cNvPr>
          <p:cNvSpPr>
            <a:spLocks/>
          </p:cNvSpPr>
          <p:nvPr userDrawn="1"/>
        </p:nvSpPr>
        <p:spPr bwMode="auto">
          <a:xfrm>
            <a:off x="7043135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6" name="Freeform 50">
            <a:extLst>
              <a:ext uri="{FF2B5EF4-FFF2-40B4-BE49-F238E27FC236}">
                <a16:creationId xmlns:a16="http://schemas.microsoft.com/office/drawing/2014/main" xmlns="" id="{1772592F-D284-4766-AADE-770BD7CF1277}"/>
              </a:ext>
            </a:extLst>
          </p:cNvPr>
          <p:cNvSpPr>
            <a:spLocks/>
          </p:cNvSpPr>
          <p:nvPr userDrawn="1"/>
        </p:nvSpPr>
        <p:spPr bwMode="auto">
          <a:xfrm>
            <a:off x="7043135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7" name="Freeform 51">
            <a:extLst>
              <a:ext uri="{FF2B5EF4-FFF2-40B4-BE49-F238E27FC236}">
                <a16:creationId xmlns:a16="http://schemas.microsoft.com/office/drawing/2014/main" xmlns="" id="{C9B4A951-281E-4145-ABE5-CC9DCA3DFA30}"/>
              </a:ext>
            </a:extLst>
          </p:cNvPr>
          <p:cNvSpPr>
            <a:spLocks/>
          </p:cNvSpPr>
          <p:nvPr userDrawn="1"/>
        </p:nvSpPr>
        <p:spPr bwMode="auto">
          <a:xfrm>
            <a:off x="7346652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  <a:gd name="T12" fmla="*/ 41 w 123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8" name="Freeform 52">
            <a:extLst>
              <a:ext uri="{FF2B5EF4-FFF2-40B4-BE49-F238E27FC236}">
                <a16:creationId xmlns:a16="http://schemas.microsoft.com/office/drawing/2014/main" xmlns="" id="{93B73927-4444-4FE6-AEE1-47FB721D6F77}"/>
              </a:ext>
            </a:extLst>
          </p:cNvPr>
          <p:cNvSpPr>
            <a:spLocks/>
          </p:cNvSpPr>
          <p:nvPr userDrawn="1"/>
        </p:nvSpPr>
        <p:spPr bwMode="auto">
          <a:xfrm>
            <a:off x="7346652" y="3429000"/>
            <a:ext cx="95725" cy="2341505"/>
          </a:xfrm>
          <a:custGeom>
            <a:avLst/>
            <a:gdLst>
              <a:gd name="T0" fmla="*/ 41 w 123"/>
              <a:gd name="T1" fmla="*/ 0 h 3187"/>
              <a:gd name="T2" fmla="*/ 0 w 123"/>
              <a:gd name="T3" fmla="*/ 0 h 3187"/>
              <a:gd name="T4" fmla="*/ 0 w 123"/>
              <a:gd name="T5" fmla="*/ 3187 h 3187"/>
              <a:gd name="T6" fmla="*/ 123 w 123"/>
              <a:gd name="T7" fmla="*/ 3187 h 3187"/>
              <a:gd name="T8" fmla="*/ 123 w 123"/>
              <a:gd name="T9" fmla="*/ 0 h 3187"/>
              <a:gd name="T10" fmla="*/ 82 w 123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3" y="3187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99" name="Freeform 53">
            <a:extLst>
              <a:ext uri="{FF2B5EF4-FFF2-40B4-BE49-F238E27FC236}">
                <a16:creationId xmlns:a16="http://schemas.microsoft.com/office/drawing/2014/main" xmlns="" id="{D5FD03AF-62E9-4386-834B-703E58AECCF4}"/>
              </a:ext>
            </a:extLst>
          </p:cNvPr>
          <p:cNvSpPr>
            <a:spLocks/>
          </p:cNvSpPr>
          <p:nvPr userDrawn="1"/>
        </p:nvSpPr>
        <p:spPr bwMode="auto">
          <a:xfrm>
            <a:off x="7651727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  <a:gd name="T12" fmla="*/ 41 w 122"/>
              <a:gd name="T13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0" name="Freeform 54">
            <a:extLst>
              <a:ext uri="{FF2B5EF4-FFF2-40B4-BE49-F238E27FC236}">
                <a16:creationId xmlns:a16="http://schemas.microsoft.com/office/drawing/2014/main" xmlns="" id="{F81A7E1A-4B83-49DE-8D4D-7E68E73F811B}"/>
              </a:ext>
            </a:extLst>
          </p:cNvPr>
          <p:cNvSpPr>
            <a:spLocks/>
          </p:cNvSpPr>
          <p:nvPr userDrawn="1"/>
        </p:nvSpPr>
        <p:spPr bwMode="auto">
          <a:xfrm>
            <a:off x="7651727" y="3429000"/>
            <a:ext cx="94947" cy="2341505"/>
          </a:xfrm>
          <a:custGeom>
            <a:avLst/>
            <a:gdLst>
              <a:gd name="T0" fmla="*/ 41 w 122"/>
              <a:gd name="T1" fmla="*/ 0 h 3187"/>
              <a:gd name="T2" fmla="*/ 0 w 122"/>
              <a:gd name="T3" fmla="*/ 0 h 3187"/>
              <a:gd name="T4" fmla="*/ 0 w 122"/>
              <a:gd name="T5" fmla="*/ 3187 h 3187"/>
              <a:gd name="T6" fmla="*/ 122 w 122"/>
              <a:gd name="T7" fmla="*/ 3187 h 3187"/>
              <a:gd name="T8" fmla="*/ 122 w 122"/>
              <a:gd name="T9" fmla="*/ 0 h 3187"/>
              <a:gd name="T10" fmla="*/ 81 w 122"/>
              <a:gd name="T11" fmla="*/ 0 h 3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3187">
                <a:moveTo>
                  <a:pt x="41" y="0"/>
                </a:moveTo>
                <a:lnTo>
                  <a:pt x="0" y="0"/>
                </a:lnTo>
                <a:lnTo>
                  <a:pt x="0" y="3187"/>
                </a:lnTo>
                <a:lnTo>
                  <a:pt x="122" y="3187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1" name="Freeform 55">
            <a:extLst>
              <a:ext uri="{FF2B5EF4-FFF2-40B4-BE49-F238E27FC236}">
                <a16:creationId xmlns:a16="http://schemas.microsoft.com/office/drawing/2014/main" xmlns="" id="{DC3A9BFF-4EFD-4801-8659-3CB2CCEFC2C8}"/>
              </a:ext>
            </a:extLst>
          </p:cNvPr>
          <p:cNvSpPr>
            <a:spLocks/>
          </p:cNvSpPr>
          <p:nvPr userDrawn="1"/>
        </p:nvSpPr>
        <p:spPr bwMode="auto">
          <a:xfrm>
            <a:off x="7955245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2" name="Freeform 56">
            <a:extLst>
              <a:ext uri="{FF2B5EF4-FFF2-40B4-BE49-F238E27FC236}">
                <a16:creationId xmlns:a16="http://schemas.microsoft.com/office/drawing/2014/main" xmlns="" id="{CDACFC28-FFF9-4E5C-935E-593B556563EB}"/>
              </a:ext>
            </a:extLst>
          </p:cNvPr>
          <p:cNvSpPr>
            <a:spLocks/>
          </p:cNvSpPr>
          <p:nvPr userDrawn="1"/>
        </p:nvSpPr>
        <p:spPr bwMode="auto">
          <a:xfrm>
            <a:off x="7955245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3" name="Freeform 57">
            <a:extLst>
              <a:ext uri="{FF2B5EF4-FFF2-40B4-BE49-F238E27FC236}">
                <a16:creationId xmlns:a16="http://schemas.microsoft.com/office/drawing/2014/main" xmlns="" id="{9B2D9615-2D14-4673-ACFF-D304ECA47A5D}"/>
              </a:ext>
            </a:extLst>
          </p:cNvPr>
          <p:cNvSpPr>
            <a:spLocks/>
          </p:cNvSpPr>
          <p:nvPr userDrawn="1"/>
        </p:nvSpPr>
        <p:spPr bwMode="auto">
          <a:xfrm>
            <a:off x="825954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4" name="Freeform 58">
            <a:extLst>
              <a:ext uri="{FF2B5EF4-FFF2-40B4-BE49-F238E27FC236}">
                <a16:creationId xmlns:a16="http://schemas.microsoft.com/office/drawing/2014/main" xmlns="" id="{96B0941A-523A-499F-919C-439C06736732}"/>
              </a:ext>
            </a:extLst>
          </p:cNvPr>
          <p:cNvSpPr>
            <a:spLocks/>
          </p:cNvSpPr>
          <p:nvPr userDrawn="1"/>
        </p:nvSpPr>
        <p:spPr bwMode="auto">
          <a:xfrm>
            <a:off x="8259540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5" name="Freeform 59">
            <a:extLst>
              <a:ext uri="{FF2B5EF4-FFF2-40B4-BE49-F238E27FC236}">
                <a16:creationId xmlns:a16="http://schemas.microsoft.com/office/drawing/2014/main" xmlns="" id="{121F13C1-E27F-4E8A-93BE-AB6CD1276332}"/>
              </a:ext>
            </a:extLst>
          </p:cNvPr>
          <p:cNvSpPr>
            <a:spLocks/>
          </p:cNvSpPr>
          <p:nvPr userDrawn="1"/>
        </p:nvSpPr>
        <p:spPr bwMode="auto">
          <a:xfrm>
            <a:off x="977946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6" name="Freeform 60">
            <a:extLst>
              <a:ext uri="{FF2B5EF4-FFF2-40B4-BE49-F238E27FC236}">
                <a16:creationId xmlns:a16="http://schemas.microsoft.com/office/drawing/2014/main" xmlns="" id="{E4676748-4C0D-46D9-BA79-9F8B7D053536}"/>
              </a:ext>
            </a:extLst>
          </p:cNvPr>
          <p:cNvSpPr>
            <a:spLocks/>
          </p:cNvSpPr>
          <p:nvPr userDrawn="1"/>
        </p:nvSpPr>
        <p:spPr bwMode="auto">
          <a:xfrm>
            <a:off x="9779463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7" name="Freeform 61">
            <a:extLst>
              <a:ext uri="{FF2B5EF4-FFF2-40B4-BE49-F238E27FC236}">
                <a16:creationId xmlns:a16="http://schemas.microsoft.com/office/drawing/2014/main" xmlns="" id="{C358E049-3815-47B6-8750-7740F1618724}"/>
              </a:ext>
            </a:extLst>
          </p:cNvPr>
          <p:cNvSpPr>
            <a:spLocks/>
          </p:cNvSpPr>
          <p:nvPr userDrawn="1"/>
        </p:nvSpPr>
        <p:spPr bwMode="auto">
          <a:xfrm>
            <a:off x="10082202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8" name="Freeform 62">
            <a:extLst>
              <a:ext uri="{FF2B5EF4-FFF2-40B4-BE49-F238E27FC236}">
                <a16:creationId xmlns:a16="http://schemas.microsoft.com/office/drawing/2014/main" xmlns="" id="{9B04A74F-2141-450E-82E4-1DF0EDCB19CE}"/>
              </a:ext>
            </a:extLst>
          </p:cNvPr>
          <p:cNvSpPr>
            <a:spLocks/>
          </p:cNvSpPr>
          <p:nvPr userDrawn="1"/>
        </p:nvSpPr>
        <p:spPr bwMode="auto">
          <a:xfrm>
            <a:off x="10082202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09" name="Freeform 63">
            <a:extLst>
              <a:ext uri="{FF2B5EF4-FFF2-40B4-BE49-F238E27FC236}">
                <a16:creationId xmlns:a16="http://schemas.microsoft.com/office/drawing/2014/main" xmlns="" id="{EAD56912-C8B6-435A-BD06-00799F8594C7}"/>
              </a:ext>
            </a:extLst>
          </p:cNvPr>
          <p:cNvSpPr>
            <a:spLocks/>
          </p:cNvSpPr>
          <p:nvPr userDrawn="1"/>
        </p:nvSpPr>
        <p:spPr bwMode="auto">
          <a:xfrm>
            <a:off x="10387276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0" name="Freeform 64">
            <a:extLst>
              <a:ext uri="{FF2B5EF4-FFF2-40B4-BE49-F238E27FC236}">
                <a16:creationId xmlns:a16="http://schemas.microsoft.com/office/drawing/2014/main" xmlns="" id="{F54DFED5-DD44-4FE3-A348-BB3BF22587CA}"/>
              </a:ext>
            </a:extLst>
          </p:cNvPr>
          <p:cNvSpPr>
            <a:spLocks/>
          </p:cNvSpPr>
          <p:nvPr userDrawn="1"/>
        </p:nvSpPr>
        <p:spPr bwMode="auto">
          <a:xfrm>
            <a:off x="10387276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1" name="Freeform 65">
            <a:extLst>
              <a:ext uri="{FF2B5EF4-FFF2-40B4-BE49-F238E27FC236}">
                <a16:creationId xmlns:a16="http://schemas.microsoft.com/office/drawing/2014/main" xmlns="" id="{0A2BF60D-25DD-4292-8AC2-BFF57EDD2865}"/>
              </a:ext>
            </a:extLst>
          </p:cNvPr>
          <p:cNvSpPr>
            <a:spLocks/>
          </p:cNvSpPr>
          <p:nvPr userDrawn="1"/>
        </p:nvSpPr>
        <p:spPr bwMode="auto">
          <a:xfrm>
            <a:off x="10690794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2" name="Freeform 66">
            <a:extLst>
              <a:ext uri="{FF2B5EF4-FFF2-40B4-BE49-F238E27FC236}">
                <a16:creationId xmlns:a16="http://schemas.microsoft.com/office/drawing/2014/main" xmlns="" id="{EFC4CC4A-7E34-4E81-88F1-E1129D81145C}"/>
              </a:ext>
            </a:extLst>
          </p:cNvPr>
          <p:cNvSpPr>
            <a:spLocks/>
          </p:cNvSpPr>
          <p:nvPr userDrawn="1"/>
        </p:nvSpPr>
        <p:spPr bwMode="auto">
          <a:xfrm>
            <a:off x="10690794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3" name="Freeform 67">
            <a:extLst>
              <a:ext uri="{FF2B5EF4-FFF2-40B4-BE49-F238E27FC236}">
                <a16:creationId xmlns:a16="http://schemas.microsoft.com/office/drawing/2014/main" xmlns="" id="{770113B4-1490-4748-B4E6-8A8587BE7A3D}"/>
              </a:ext>
            </a:extLst>
          </p:cNvPr>
          <p:cNvSpPr>
            <a:spLocks/>
          </p:cNvSpPr>
          <p:nvPr userDrawn="1"/>
        </p:nvSpPr>
        <p:spPr bwMode="auto">
          <a:xfrm>
            <a:off x="856305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4" name="Freeform 68">
            <a:extLst>
              <a:ext uri="{FF2B5EF4-FFF2-40B4-BE49-F238E27FC236}">
                <a16:creationId xmlns:a16="http://schemas.microsoft.com/office/drawing/2014/main" xmlns="" id="{D658F911-428B-462B-8FA7-03D740373796}"/>
              </a:ext>
            </a:extLst>
          </p:cNvPr>
          <p:cNvSpPr>
            <a:spLocks/>
          </p:cNvSpPr>
          <p:nvPr userDrawn="1"/>
        </p:nvSpPr>
        <p:spPr bwMode="auto">
          <a:xfrm>
            <a:off x="8563058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xmlns="" id="{7F16EBA7-7495-4782-A6C3-338A4B832234}"/>
              </a:ext>
            </a:extLst>
          </p:cNvPr>
          <p:cNvSpPr>
            <a:spLocks/>
          </p:cNvSpPr>
          <p:nvPr userDrawn="1"/>
        </p:nvSpPr>
        <p:spPr bwMode="auto">
          <a:xfrm>
            <a:off x="8868132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6" name="Freeform 70">
            <a:extLst>
              <a:ext uri="{FF2B5EF4-FFF2-40B4-BE49-F238E27FC236}">
                <a16:creationId xmlns:a16="http://schemas.microsoft.com/office/drawing/2014/main" xmlns="" id="{7769C373-7B6B-4CFE-85C7-B8ABD8528381}"/>
              </a:ext>
            </a:extLst>
          </p:cNvPr>
          <p:cNvSpPr>
            <a:spLocks/>
          </p:cNvSpPr>
          <p:nvPr userDrawn="1"/>
        </p:nvSpPr>
        <p:spPr bwMode="auto">
          <a:xfrm>
            <a:off x="8868132" y="3429000"/>
            <a:ext cx="94947" cy="3027099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7" name="Freeform 71">
            <a:extLst>
              <a:ext uri="{FF2B5EF4-FFF2-40B4-BE49-F238E27FC236}">
                <a16:creationId xmlns:a16="http://schemas.microsoft.com/office/drawing/2014/main" xmlns="" id="{EC5460B2-F877-405B-88F4-EBD7F0E1A93C}"/>
              </a:ext>
            </a:extLst>
          </p:cNvPr>
          <p:cNvSpPr>
            <a:spLocks/>
          </p:cNvSpPr>
          <p:nvPr userDrawn="1"/>
        </p:nvSpPr>
        <p:spPr bwMode="auto">
          <a:xfrm>
            <a:off x="917087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8" name="Freeform 72">
            <a:extLst>
              <a:ext uri="{FF2B5EF4-FFF2-40B4-BE49-F238E27FC236}">
                <a16:creationId xmlns:a16="http://schemas.microsoft.com/office/drawing/2014/main" xmlns="" id="{BD97DFC5-03C4-44FD-B465-24741204381D}"/>
              </a:ext>
            </a:extLst>
          </p:cNvPr>
          <p:cNvSpPr>
            <a:spLocks/>
          </p:cNvSpPr>
          <p:nvPr userDrawn="1"/>
        </p:nvSpPr>
        <p:spPr bwMode="auto">
          <a:xfrm>
            <a:off x="9170871" y="3429000"/>
            <a:ext cx="95725" cy="3027099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19" name="Freeform 73">
            <a:extLst>
              <a:ext uri="{FF2B5EF4-FFF2-40B4-BE49-F238E27FC236}">
                <a16:creationId xmlns:a16="http://schemas.microsoft.com/office/drawing/2014/main" xmlns="" id="{F09747B4-01F2-4B36-9A04-054794046DE5}"/>
              </a:ext>
            </a:extLst>
          </p:cNvPr>
          <p:cNvSpPr>
            <a:spLocks/>
          </p:cNvSpPr>
          <p:nvPr userDrawn="1"/>
        </p:nvSpPr>
        <p:spPr bwMode="auto">
          <a:xfrm>
            <a:off x="9474389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0" name="Freeform 74">
            <a:extLst>
              <a:ext uri="{FF2B5EF4-FFF2-40B4-BE49-F238E27FC236}">
                <a16:creationId xmlns:a16="http://schemas.microsoft.com/office/drawing/2014/main" xmlns="" id="{B02C697E-5E85-435E-B8DD-C1AF6D358561}"/>
              </a:ext>
            </a:extLst>
          </p:cNvPr>
          <p:cNvSpPr>
            <a:spLocks/>
          </p:cNvSpPr>
          <p:nvPr userDrawn="1"/>
        </p:nvSpPr>
        <p:spPr bwMode="auto">
          <a:xfrm>
            <a:off x="9474389" y="3429000"/>
            <a:ext cx="94947" cy="3027099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1" name="Freeform 75">
            <a:extLst>
              <a:ext uri="{FF2B5EF4-FFF2-40B4-BE49-F238E27FC236}">
                <a16:creationId xmlns:a16="http://schemas.microsoft.com/office/drawing/2014/main" xmlns="" id="{4F51B832-8937-4209-9900-4AA73A680295}"/>
              </a:ext>
            </a:extLst>
          </p:cNvPr>
          <p:cNvSpPr>
            <a:spLocks/>
          </p:cNvSpPr>
          <p:nvPr userDrawn="1"/>
        </p:nvSpPr>
        <p:spPr bwMode="auto">
          <a:xfrm>
            <a:off x="10995868" y="3429001"/>
            <a:ext cx="94947" cy="2341504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  <a:gd name="T12" fmla="*/ 40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  <a:lnTo>
                  <a:pt x="4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2" name="Freeform 76">
            <a:extLst>
              <a:ext uri="{FF2B5EF4-FFF2-40B4-BE49-F238E27FC236}">
                <a16:creationId xmlns:a16="http://schemas.microsoft.com/office/drawing/2014/main" xmlns="" id="{F649DB62-21EE-4F6E-BEE2-E1BC341C5615}"/>
              </a:ext>
            </a:extLst>
          </p:cNvPr>
          <p:cNvSpPr>
            <a:spLocks/>
          </p:cNvSpPr>
          <p:nvPr userDrawn="1"/>
        </p:nvSpPr>
        <p:spPr bwMode="auto">
          <a:xfrm>
            <a:off x="10995868" y="3429001"/>
            <a:ext cx="94947" cy="2341504"/>
          </a:xfrm>
          <a:custGeom>
            <a:avLst/>
            <a:gdLst>
              <a:gd name="T0" fmla="*/ 40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1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0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1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3" name="Freeform 77">
            <a:extLst>
              <a:ext uri="{FF2B5EF4-FFF2-40B4-BE49-F238E27FC236}">
                <a16:creationId xmlns:a16="http://schemas.microsoft.com/office/drawing/2014/main" xmlns="" id="{EC5457B1-8F25-4FE1-8F04-64C63EC36EB3}"/>
              </a:ext>
            </a:extLst>
          </p:cNvPr>
          <p:cNvSpPr>
            <a:spLocks/>
          </p:cNvSpPr>
          <p:nvPr userDrawn="1"/>
        </p:nvSpPr>
        <p:spPr bwMode="auto">
          <a:xfrm>
            <a:off x="11298607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  <a:gd name="T12" fmla="*/ 41 w 123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4" name="Freeform 78">
            <a:extLst>
              <a:ext uri="{FF2B5EF4-FFF2-40B4-BE49-F238E27FC236}">
                <a16:creationId xmlns:a16="http://schemas.microsoft.com/office/drawing/2014/main" xmlns="" id="{8D023DD5-3705-418F-B56B-7FE037627613}"/>
              </a:ext>
            </a:extLst>
          </p:cNvPr>
          <p:cNvSpPr>
            <a:spLocks/>
          </p:cNvSpPr>
          <p:nvPr userDrawn="1"/>
        </p:nvSpPr>
        <p:spPr bwMode="auto">
          <a:xfrm>
            <a:off x="11298607" y="3429001"/>
            <a:ext cx="95725" cy="2341504"/>
          </a:xfrm>
          <a:custGeom>
            <a:avLst/>
            <a:gdLst>
              <a:gd name="T0" fmla="*/ 41 w 123"/>
              <a:gd name="T1" fmla="*/ 0 h 4068"/>
              <a:gd name="T2" fmla="*/ 0 w 123"/>
              <a:gd name="T3" fmla="*/ 0 h 4068"/>
              <a:gd name="T4" fmla="*/ 0 w 123"/>
              <a:gd name="T5" fmla="*/ 4068 h 4068"/>
              <a:gd name="T6" fmla="*/ 123 w 123"/>
              <a:gd name="T7" fmla="*/ 4068 h 4068"/>
              <a:gd name="T8" fmla="*/ 123 w 123"/>
              <a:gd name="T9" fmla="*/ 0 h 4068"/>
              <a:gd name="T10" fmla="*/ 82 w 123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3" y="4068"/>
                </a:lnTo>
                <a:lnTo>
                  <a:pt x="123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5" name="Freeform 79">
            <a:extLst>
              <a:ext uri="{FF2B5EF4-FFF2-40B4-BE49-F238E27FC236}">
                <a16:creationId xmlns:a16="http://schemas.microsoft.com/office/drawing/2014/main" xmlns="" id="{134A4044-D323-40D3-AFE5-057EE81BB4F6}"/>
              </a:ext>
            </a:extLst>
          </p:cNvPr>
          <p:cNvSpPr>
            <a:spLocks/>
          </p:cNvSpPr>
          <p:nvPr userDrawn="1"/>
        </p:nvSpPr>
        <p:spPr bwMode="auto">
          <a:xfrm>
            <a:off x="11602125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  <a:gd name="T12" fmla="*/ 41 w 122"/>
              <a:gd name="T13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  <a:lnTo>
                  <a:pt x="41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sp>
        <p:nvSpPr>
          <p:cNvPr id="126" name="Freeform 80">
            <a:extLst>
              <a:ext uri="{FF2B5EF4-FFF2-40B4-BE49-F238E27FC236}">
                <a16:creationId xmlns:a16="http://schemas.microsoft.com/office/drawing/2014/main" xmlns="" id="{6E6AA298-3750-43D2-BB01-8E88A2265CC5}"/>
              </a:ext>
            </a:extLst>
          </p:cNvPr>
          <p:cNvSpPr>
            <a:spLocks/>
          </p:cNvSpPr>
          <p:nvPr userDrawn="1"/>
        </p:nvSpPr>
        <p:spPr bwMode="auto">
          <a:xfrm>
            <a:off x="11602125" y="3429001"/>
            <a:ext cx="94947" cy="2341504"/>
          </a:xfrm>
          <a:custGeom>
            <a:avLst/>
            <a:gdLst>
              <a:gd name="T0" fmla="*/ 41 w 122"/>
              <a:gd name="T1" fmla="*/ 0 h 4068"/>
              <a:gd name="T2" fmla="*/ 0 w 122"/>
              <a:gd name="T3" fmla="*/ 0 h 4068"/>
              <a:gd name="T4" fmla="*/ 0 w 122"/>
              <a:gd name="T5" fmla="*/ 4068 h 4068"/>
              <a:gd name="T6" fmla="*/ 122 w 122"/>
              <a:gd name="T7" fmla="*/ 4068 h 4068"/>
              <a:gd name="T8" fmla="*/ 122 w 122"/>
              <a:gd name="T9" fmla="*/ 0 h 4068"/>
              <a:gd name="T10" fmla="*/ 82 w 122"/>
              <a:gd name="T11" fmla="*/ 0 h 4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4068">
                <a:moveTo>
                  <a:pt x="41" y="0"/>
                </a:moveTo>
                <a:lnTo>
                  <a:pt x="0" y="0"/>
                </a:lnTo>
                <a:lnTo>
                  <a:pt x="0" y="4068"/>
                </a:lnTo>
                <a:lnTo>
                  <a:pt x="122" y="4068"/>
                </a:lnTo>
                <a:lnTo>
                  <a:pt x="122" y="0"/>
                </a:lnTo>
                <a:lnTo>
                  <a:pt x="82" y="0"/>
                </a:lnTo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nb-NO" sz="900">
              <a:solidFill>
                <a:schemeClr val="lt1"/>
              </a:solidFill>
            </a:endParaRPr>
          </a:p>
        </p:txBody>
      </p:sp>
      <p:grpSp>
        <p:nvGrpSpPr>
          <p:cNvPr id="130" name="Group 4">
            <a:extLst>
              <a:ext uri="{FF2B5EF4-FFF2-40B4-BE49-F238E27FC236}">
                <a16:creationId xmlns:a16="http://schemas.microsoft.com/office/drawing/2014/main" xmlns="" id="{253C9C17-2ED8-4D2C-BFC0-A452A605F0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41748" y="6046049"/>
            <a:ext cx="2893863" cy="436207"/>
            <a:chOff x="5967" y="4063"/>
            <a:chExt cx="3423" cy="516"/>
          </a:xfrm>
        </p:grpSpPr>
        <p:sp>
          <p:nvSpPr>
            <p:cNvPr id="131" name="Freeform 5">
              <a:extLst>
                <a:ext uri="{FF2B5EF4-FFF2-40B4-BE49-F238E27FC236}">
                  <a16:creationId xmlns:a16="http://schemas.microsoft.com/office/drawing/2014/main" xmlns="" id="{A42B48E3-5232-4CB7-9096-A3848D30F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xmlns="" id="{C5BFED75-329F-4F75-BA69-88F666A025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/>
            </a:p>
          </p:txBody>
        </p:sp>
      </p:grpSp>
    </p:spTree>
    <p:extLst>
      <p:ext uri="{BB962C8B-B14F-4D97-AF65-F5344CB8AC3E}">
        <p14:creationId xmlns:p14="http://schemas.microsoft.com/office/powerpoint/2010/main" val="133221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10154" y="1011764"/>
            <a:ext cx="10369971" cy="8448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0154" y="1980248"/>
            <a:ext cx="10369971" cy="39604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609420" y="6370258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800"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931755" y="6370258"/>
            <a:ext cx="648123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800">
                <a:solidFill>
                  <a:schemeClr val="dk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89101" y="6370258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800"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xmlns="" id="{ED5C1896-811A-487D-8C1B-4F40D31283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7136" y="6246976"/>
            <a:ext cx="2066734" cy="311621"/>
            <a:chOff x="2903" y="4062"/>
            <a:chExt cx="3422" cy="51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xmlns="" id="{8316E94A-8503-4108-B033-9F812F445A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062"/>
              <a:ext cx="3422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3 h 250"/>
                <a:gd name="T30" fmla="*/ 691 w 1675"/>
                <a:gd name="T31" fmla="*/ 41 h 250"/>
                <a:gd name="T32" fmla="*/ 682 w 1675"/>
                <a:gd name="T33" fmla="*/ 85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6 h 250"/>
                <a:gd name="T44" fmla="*/ 1461 w 1675"/>
                <a:gd name="T45" fmla="*/ 185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6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8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1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1 h 250"/>
                <a:gd name="T112" fmla="*/ 1087 w 1675"/>
                <a:gd name="T113" fmla="*/ 199 h 250"/>
                <a:gd name="T114" fmla="*/ 764 w 1675"/>
                <a:gd name="T115" fmla="*/ 97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0 h 250"/>
                <a:gd name="T122" fmla="*/ 945 w 1675"/>
                <a:gd name="T123" fmla="*/ 88 h 250"/>
                <a:gd name="T124" fmla="*/ 928 w 1675"/>
                <a:gd name="T125" fmla="*/ 9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8"/>
                    <a:pt x="642" y="197"/>
                    <a:pt x="641" y="196"/>
                  </a:cubicBezTo>
                  <a:cubicBezTo>
                    <a:pt x="640" y="195"/>
                    <a:pt x="639" y="194"/>
                    <a:pt x="639" y="193"/>
                  </a:cubicBezTo>
                  <a:cubicBezTo>
                    <a:pt x="630" y="181"/>
                    <a:pt x="630" y="181"/>
                    <a:pt x="630" y="181"/>
                  </a:cubicBezTo>
                  <a:cubicBezTo>
                    <a:pt x="630" y="180"/>
                    <a:pt x="629" y="180"/>
                    <a:pt x="628" y="179"/>
                  </a:cubicBezTo>
                  <a:cubicBezTo>
                    <a:pt x="627" y="178"/>
                    <a:pt x="626" y="177"/>
                    <a:pt x="625" y="177"/>
                  </a:cubicBezTo>
                  <a:cubicBezTo>
                    <a:pt x="625" y="176"/>
                    <a:pt x="625" y="176"/>
                    <a:pt x="625" y="176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2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7"/>
                  </a:cubicBezTo>
                  <a:cubicBezTo>
                    <a:pt x="641" y="157"/>
                    <a:pt x="642" y="156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0"/>
                    <a:pt x="646" y="150"/>
                    <a:pt x="646" y="150"/>
                  </a:cubicBezTo>
                  <a:cubicBezTo>
                    <a:pt x="626" y="150"/>
                    <a:pt x="626" y="150"/>
                    <a:pt x="626" y="150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1" y="156"/>
                    <a:pt x="631" y="156"/>
                    <a:pt x="631" y="156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8"/>
                    <a:pt x="629" y="159"/>
                    <a:pt x="628" y="160"/>
                  </a:cubicBezTo>
                  <a:cubicBezTo>
                    <a:pt x="628" y="160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7"/>
                    <a:pt x="615" y="157"/>
                  </a:cubicBezTo>
                  <a:cubicBezTo>
                    <a:pt x="615" y="156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0"/>
                    <a:pt x="619" y="150"/>
                    <a:pt x="619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6"/>
                    <a:pt x="602" y="156"/>
                    <a:pt x="602" y="156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8"/>
                    <a:pt x="602" y="159"/>
                    <a:pt x="602" y="159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2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6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1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0"/>
                    <a:pt x="613" y="200"/>
                  </a:cubicBezTo>
                  <a:cubicBezTo>
                    <a:pt x="613" y="199"/>
                    <a:pt x="613" y="199"/>
                    <a:pt x="613" y="198"/>
                  </a:cubicBezTo>
                  <a:cubicBezTo>
                    <a:pt x="613" y="197"/>
                    <a:pt x="613" y="197"/>
                    <a:pt x="613" y="196"/>
                  </a:cubicBezTo>
                  <a:cubicBezTo>
                    <a:pt x="613" y="195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7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2"/>
                    <a:pt x="632" y="203"/>
                    <a:pt x="633" y="204"/>
                  </a:cubicBezTo>
                  <a:cubicBezTo>
                    <a:pt x="634" y="205"/>
                    <a:pt x="635" y="206"/>
                    <a:pt x="635" y="206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1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7"/>
                    <a:pt x="594" y="97"/>
                    <a:pt x="594" y="97"/>
                  </a:cubicBezTo>
                  <a:cubicBezTo>
                    <a:pt x="615" y="97"/>
                    <a:pt x="615" y="97"/>
                    <a:pt x="615" y="97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1"/>
                    <a:pt x="611" y="91"/>
                    <a:pt x="611" y="91"/>
                  </a:cubicBezTo>
                  <a:cubicBezTo>
                    <a:pt x="611" y="91"/>
                    <a:pt x="611" y="90"/>
                    <a:pt x="610" y="89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6"/>
                    <a:pt x="609" y="86"/>
                    <a:pt x="609" y="85"/>
                  </a:cubicBezTo>
                  <a:cubicBezTo>
                    <a:pt x="609" y="84"/>
                    <a:pt x="609" y="84"/>
                    <a:pt x="608" y="83"/>
                  </a:cubicBezTo>
                  <a:cubicBezTo>
                    <a:pt x="591" y="39"/>
                    <a:pt x="591" y="39"/>
                    <a:pt x="591" y="39"/>
                  </a:cubicBezTo>
                  <a:cubicBezTo>
                    <a:pt x="586" y="39"/>
                    <a:pt x="586" y="39"/>
                    <a:pt x="586" y="39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7"/>
                    <a:pt x="562" y="97"/>
                    <a:pt x="562" y="97"/>
                  </a:cubicBezTo>
                  <a:cubicBezTo>
                    <a:pt x="579" y="97"/>
                    <a:pt x="579" y="97"/>
                    <a:pt x="579" y="97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8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5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6"/>
                    <a:pt x="597" y="87"/>
                  </a:cubicBezTo>
                  <a:cubicBezTo>
                    <a:pt x="597" y="88"/>
                    <a:pt x="597" y="88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59"/>
                    <a:pt x="585" y="58"/>
                  </a:cubicBezTo>
                  <a:cubicBezTo>
                    <a:pt x="585" y="56"/>
                    <a:pt x="586" y="54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8"/>
                    <a:pt x="709" y="197"/>
                    <a:pt x="708" y="196"/>
                  </a:cubicBezTo>
                  <a:cubicBezTo>
                    <a:pt x="707" y="195"/>
                    <a:pt x="706" y="194"/>
                    <a:pt x="706" y="193"/>
                  </a:cubicBezTo>
                  <a:cubicBezTo>
                    <a:pt x="697" y="181"/>
                    <a:pt x="697" y="181"/>
                    <a:pt x="697" y="181"/>
                  </a:cubicBezTo>
                  <a:cubicBezTo>
                    <a:pt x="697" y="180"/>
                    <a:pt x="696" y="180"/>
                    <a:pt x="695" y="179"/>
                  </a:cubicBezTo>
                  <a:cubicBezTo>
                    <a:pt x="694" y="178"/>
                    <a:pt x="693" y="177"/>
                    <a:pt x="692" y="177"/>
                  </a:cubicBezTo>
                  <a:cubicBezTo>
                    <a:pt x="692" y="176"/>
                    <a:pt x="692" y="176"/>
                    <a:pt x="692" y="176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2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7"/>
                  </a:cubicBezTo>
                  <a:cubicBezTo>
                    <a:pt x="708" y="157"/>
                    <a:pt x="709" y="156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0"/>
                    <a:pt x="713" y="150"/>
                    <a:pt x="713" y="150"/>
                  </a:cubicBezTo>
                  <a:cubicBezTo>
                    <a:pt x="693" y="150"/>
                    <a:pt x="693" y="150"/>
                    <a:pt x="693" y="150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8" y="156"/>
                    <a:pt x="698" y="156"/>
                    <a:pt x="698" y="156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8"/>
                    <a:pt x="696" y="159"/>
                    <a:pt x="695" y="160"/>
                  </a:cubicBezTo>
                  <a:cubicBezTo>
                    <a:pt x="695" y="160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7"/>
                    <a:pt x="682" y="157"/>
                  </a:cubicBezTo>
                  <a:cubicBezTo>
                    <a:pt x="682" y="156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0"/>
                    <a:pt x="686" y="150"/>
                    <a:pt x="686" y="150"/>
                  </a:cubicBezTo>
                  <a:cubicBezTo>
                    <a:pt x="663" y="150"/>
                    <a:pt x="663" y="150"/>
                    <a:pt x="663" y="150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6"/>
                    <a:pt x="669" y="156"/>
                    <a:pt x="669" y="156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8"/>
                    <a:pt x="669" y="159"/>
                    <a:pt x="669" y="159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2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6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1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0"/>
                    <a:pt x="680" y="200"/>
                  </a:cubicBezTo>
                  <a:cubicBezTo>
                    <a:pt x="680" y="199"/>
                    <a:pt x="680" y="199"/>
                    <a:pt x="680" y="198"/>
                  </a:cubicBezTo>
                  <a:cubicBezTo>
                    <a:pt x="680" y="197"/>
                    <a:pt x="680" y="197"/>
                    <a:pt x="680" y="196"/>
                  </a:cubicBezTo>
                  <a:cubicBezTo>
                    <a:pt x="680" y="195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7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2"/>
                    <a:pt x="699" y="203"/>
                    <a:pt x="700" y="204"/>
                  </a:cubicBezTo>
                  <a:cubicBezTo>
                    <a:pt x="701" y="205"/>
                    <a:pt x="702" y="206"/>
                    <a:pt x="702" y="206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1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6"/>
                    <a:pt x="766" y="198"/>
                    <a:pt x="765" y="198"/>
                  </a:cubicBezTo>
                  <a:cubicBezTo>
                    <a:pt x="764" y="199"/>
                    <a:pt x="763" y="200"/>
                    <a:pt x="762" y="200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0"/>
                    <a:pt x="747" y="200"/>
                  </a:cubicBezTo>
                  <a:cubicBezTo>
                    <a:pt x="747" y="199"/>
                    <a:pt x="747" y="199"/>
                    <a:pt x="747" y="198"/>
                  </a:cubicBezTo>
                  <a:cubicBezTo>
                    <a:pt x="747" y="197"/>
                    <a:pt x="747" y="197"/>
                    <a:pt x="747" y="196"/>
                  </a:cubicBezTo>
                  <a:cubicBezTo>
                    <a:pt x="747" y="195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1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7"/>
                    <a:pt x="749" y="157"/>
                  </a:cubicBezTo>
                  <a:cubicBezTo>
                    <a:pt x="749" y="156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6"/>
                    <a:pt x="761" y="157"/>
                    <a:pt x="762" y="158"/>
                  </a:cubicBezTo>
                  <a:cubicBezTo>
                    <a:pt x="763" y="158"/>
                    <a:pt x="764" y="159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0"/>
                    <a:pt x="770" y="150"/>
                    <a:pt x="770" y="150"/>
                  </a:cubicBezTo>
                  <a:cubicBezTo>
                    <a:pt x="730" y="150"/>
                    <a:pt x="730" y="150"/>
                    <a:pt x="730" y="150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6"/>
                    <a:pt x="736" y="156"/>
                    <a:pt x="736" y="156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8"/>
                    <a:pt x="736" y="159"/>
                    <a:pt x="736" y="159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2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6"/>
                    <a:pt x="736" y="198"/>
                    <a:pt x="735" y="199"/>
                  </a:cubicBezTo>
                  <a:cubicBezTo>
                    <a:pt x="735" y="200"/>
                    <a:pt x="735" y="200"/>
                    <a:pt x="734" y="201"/>
                  </a:cubicBezTo>
                  <a:cubicBezTo>
                    <a:pt x="734" y="201"/>
                    <a:pt x="733" y="201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89"/>
                    <a:pt x="773" y="189"/>
                    <a:pt x="773" y="189"/>
                  </a:cubicBezTo>
                  <a:cubicBezTo>
                    <a:pt x="768" y="189"/>
                    <a:pt x="768" y="189"/>
                    <a:pt x="768" y="189"/>
                  </a:cubicBezTo>
                  <a:cubicBezTo>
                    <a:pt x="768" y="192"/>
                    <a:pt x="768" y="193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6"/>
                    <a:pt x="561" y="156"/>
                    <a:pt x="561" y="156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8"/>
                    <a:pt x="560" y="159"/>
                    <a:pt x="560" y="159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2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6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1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0"/>
                    <a:pt x="572" y="200"/>
                  </a:cubicBezTo>
                  <a:cubicBezTo>
                    <a:pt x="572" y="199"/>
                    <a:pt x="572" y="199"/>
                    <a:pt x="572" y="198"/>
                  </a:cubicBezTo>
                  <a:cubicBezTo>
                    <a:pt x="572" y="197"/>
                    <a:pt x="572" y="197"/>
                    <a:pt x="572" y="196"/>
                  </a:cubicBezTo>
                  <a:cubicBezTo>
                    <a:pt x="572" y="195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7"/>
                    <a:pt x="573" y="157"/>
                  </a:cubicBezTo>
                  <a:cubicBezTo>
                    <a:pt x="574" y="156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0"/>
                    <a:pt x="578" y="150"/>
                    <a:pt x="578" y="150"/>
                  </a:cubicBezTo>
                  <a:cubicBezTo>
                    <a:pt x="554" y="150"/>
                    <a:pt x="554" y="150"/>
                    <a:pt x="554" y="150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2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2"/>
                    <a:pt x="665" y="71"/>
                    <a:pt x="663" y="70"/>
                  </a:cubicBezTo>
                  <a:cubicBezTo>
                    <a:pt x="662" y="69"/>
                    <a:pt x="661" y="68"/>
                    <a:pt x="659" y="68"/>
                  </a:cubicBezTo>
                  <a:cubicBezTo>
                    <a:pt x="658" y="67"/>
                    <a:pt x="657" y="66"/>
                    <a:pt x="655" y="65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59"/>
                    <a:pt x="641" y="58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3"/>
                    <a:pt x="638" y="52"/>
                  </a:cubicBezTo>
                  <a:cubicBezTo>
                    <a:pt x="638" y="51"/>
                    <a:pt x="638" y="50"/>
                    <a:pt x="639" y="49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5"/>
                    <a:pt x="645" y="45"/>
                    <a:pt x="647" y="45"/>
                  </a:cubicBezTo>
                  <a:cubicBezTo>
                    <a:pt x="650" y="45"/>
                    <a:pt x="653" y="46"/>
                    <a:pt x="656" y="49"/>
                  </a:cubicBezTo>
                  <a:cubicBezTo>
                    <a:pt x="658" y="51"/>
                    <a:pt x="660" y="54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60" y="43"/>
                    <a:pt x="660" y="43"/>
                    <a:pt x="660" y="43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0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39"/>
                    <a:pt x="647" y="39"/>
                    <a:pt x="646" y="39"/>
                  </a:cubicBezTo>
                  <a:cubicBezTo>
                    <a:pt x="644" y="39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1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7"/>
                  </a:cubicBezTo>
                  <a:cubicBezTo>
                    <a:pt x="634" y="69"/>
                    <a:pt x="636" y="70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7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6"/>
                    <a:pt x="658" y="87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1"/>
                    <a:pt x="654" y="92"/>
                    <a:pt x="653" y="92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1"/>
                    <a:pt x="640" y="91"/>
                    <a:pt x="639" y="89"/>
                  </a:cubicBezTo>
                  <a:cubicBezTo>
                    <a:pt x="638" y="88"/>
                    <a:pt x="637" y="87"/>
                    <a:pt x="636" y="85"/>
                  </a:cubicBezTo>
                  <a:cubicBezTo>
                    <a:pt x="635" y="83"/>
                    <a:pt x="634" y="81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5"/>
                    <a:pt x="637" y="96"/>
                    <a:pt x="638" y="96"/>
                  </a:cubicBezTo>
                  <a:cubicBezTo>
                    <a:pt x="639" y="97"/>
                    <a:pt x="640" y="97"/>
                    <a:pt x="642" y="98"/>
                  </a:cubicBezTo>
                  <a:cubicBezTo>
                    <a:pt x="643" y="98"/>
                    <a:pt x="644" y="98"/>
                    <a:pt x="645" y="98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8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1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" y="40"/>
                    <a:pt x="1" y="40"/>
                    <a:pt x="1" y="40"/>
                  </a:cubicBezTo>
                  <a:lnTo>
                    <a:pt x="0" y="41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6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8"/>
                    <a:pt x="699" y="98"/>
                  </a:cubicBezTo>
                  <a:cubicBezTo>
                    <a:pt x="701" y="97"/>
                    <a:pt x="703" y="95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1"/>
                    <a:pt x="709" y="50"/>
                    <a:pt x="709" y="49"/>
                  </a:cubicBezTo>
                  <a:cubicBezTo>
                    <a:pt x="710" y="48"/>
                    <a:pt x="710" y="48"/>
                    <a:pt x="710" y="47"/>
                  </a:cubicBezTo>
                  <a:cubicBezTo>
                    <a:pt x="711" y="47"/>
                    <a:pt x="712" y="46"/>
                    <a:pt x="712" y="46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7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0"/>
                    <a:pt x="697" y="51"/>
                    <a:pt x="697" y="52"/>
                  </a:cubicBezTo>
                  <a:cubicBezTo>
                    <a:pt x="697" y="53"/>
                    <a:pt x="697" y="53"/>
                    <a:pt x="697" y="54"/>
                  </a:cubicBezTo>
                  <a:cubicBezTo>
                    <a:pt x="697" y="86"/>
                    <a:pt x="697" y="86"/>
                    <a:pt x="697" y="86"/>
                  </a:cubicBezTo>
                  <a:cubicBezTo>
                    <a:pt x="697" y="89"/>
                    <a:pt x="697" y="90"/>
                    <a:pt x="696" y="91"/>
                  </a:cubicBezTo>
                  <a:cubicBezTo>
                    <a:pt x="696" y="92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2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7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3"/>
                    <a:pt x="687" y="83"/>
                    <a:pt x="686" y="83"/>
                  </a:cubicBezTo>
                  <a:cubicBezTo>
                    <a:pt x="685" y="83"/>
                    <a:pt x="685" y="83"/>
                    <a:pt x="684" y="84"/>
                  </a:cubicBezTo>
                  <a:cubicBezTo>
                    <a:pt x="683" y="84"/>
                    <a:pt x="682" y="85"/>
                    <a:pt x="682" y="85"/>
                  </a:cubicBezTo>
                  <a:cubicBezTo>
                    <a:pt x="681" y="86"/>
                    <a:pt x="681" y="87"/>
                    <a:pt x="681" y="87"/>
                  </a:cubicBezTo>
                  <a:cubicBezTo>
                    <a:pt x="681" y="88"/>
                    <a:pt x="680" y="89"/>
                    <a:pt x="680" y="90"/>
                  </a:cubicBezTo>
                  <a:cubicBezTo>
                    <a:pt x="680" y="91"/>
                    <a:pt x="681" y="92"/>
                    <a:pt x="681" y="94"/>
                  </a:cubicBezTo>
                  <a:cubicBezTo>
                    <a:pt x="682" y="95"/>
                    <a:pt x="683" y="96"/>
                    <a:pt x="684" y="96"/>
                  </a:cubicBezTo>
                  <a:close/>
                  <a:moveTo>
                    <a:pt x="536" y="183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7"/>
                  </a:cubicBezTo>
                  <a:cubicBezTo>
                    <a:pt x="528" y="176"/>
                    <a:pt x="526" y="176"/>
                    <a:pt x="525" y="175"/>
                  </a:cubicBezTo>
                  <a:cubicBezTo>
                    <a:pt x="524" y="174"/>
                    <a:pt x="522" y="174"/>
                    <a:pt x="521" y="173"/>
                  </a:cubicBezTo>
                  <a:cubicBezTo>
                    <a:pt x="519" y="172"/>
                    <a:pt x="517" y="171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7"/>
                    <a:pt x="509" y="166"/>
                    <a:pt x="509" y="165"/>
                  </a:cubicBezTo>
                  <a:cubicBezTo>
                    <a:pt x="508" y="164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8"/>
                    <a:pt x="510" y="158"/>
                    <a:pt x="510" y="157"/>
                  </a:cubicBezTo>
                  <a:cubicBezTo>
                    <a:pt x="511" y="156"/>
                    <a:pt x="512" y="156"/>
                    <a:pt x="513" y="155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8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2"/>
                    <a:pt x="528" y="152"/>
                    <a:pt x="527" y="151"/>
                  </a:cubicBezTo>
                  <a:cubicBezTo>
                    <a:pt x="526" y="151"/>
                    <a:pt x="524" y="150"/>
                    <a:pt x="523" y="150"/>
                  </a:cubicBezTo>
                  <a:cubicBezTo>
                    <a:pt x="522" y="150"/>
                    <a:pt x="521" y="150"/>
                    <a:pt x="520" y="149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49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2"/>
                    <a:pt x="502" y="153"/>
                    <a:pt x="501" y="154"/>
                  </a:cubicBezTo>
                  <a:cubicBezTo>
                    <a:pt x="500" y="155"/>
                    <a:pt x="500" y="156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2"/>
                    <a:pt x="497" y="163"/>
                    <a:pt x="497" y="165"/>
                  </a:cubicBezTo>
                  <a:cubicBezTo>
                    <a:pt x="497" y="167"/>
                    <a:pt x="498" y="170"/>
                    <a:pt x="499" y="172"/>
                  </a:cubicBezTo>
                  <a:cubicBezTo>
                    <a:pt x="500" y="174"/>
                    <a:pt x="501" y="175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2"/>
                    <a:pt x="513" y="184"/>
                    <a:pt x="516" y="185"/>
                  </a:cubicBezTo>
                  <a:cubicBezTo>
                    <a:pt x="517" y="185"/>
                    <a:pt x="519" y="186"/>
                    <a:pt x="520" y="186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89"/>
                    <a:pt x="527" y="190"/>
                    <a:pt x="527" y="191"/>
                  </a:cubicBezTo>
                  <a:cubicBezTo>
                    <a:pt x="528" y="192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0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2"/>
                    <a:pt x="520" y="203"/>
                    <a:pt x="519" y="203"/>
                  </a:cubicBezTo>
                  <a:cubicBezTo>
                    <a:pt x="517" y="203"/>
                    <a:pt x="515" y="202"/>
                    <a:pt x="513" y="202"/>
                  </a:cubicBezTo>
                  <a:cubicBezTo>
                    <a:pt x="512" y="201"/>
                    <a:pt x="510" y="200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4"/>
                    <a:pt x="504" y="204"/>
                    <a:pt x="504" y="204"/>
                  </a:cubicBezTo>
                  <a:cubicBezTo>
                    <a:pt x="505" y="204"/>
                    <a:pt x="505" y="204"/>
                    <a:pt x="505" y="204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7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8"/>
                    <a:pt x="518" y="208"/>
                    <a:pt x="519" y="208"/>
                  </a:cubicBezTo>
                  <a:cubicBezTo>
                    <a:pt x="522" y="208"/>
                    <a:pt x="525" y="208"/>
                    <a:pt x="527" y="207"/>
                  </a:cubicBezTo>
                  <a:cubicBezTo>
                    <a:pt x="530" y="206"/>
                    <a:pt x="532" y="205"/>
                    <a:pt x="534" y="204"/>
                  </a:cubicBezTo>
                  <a:cubicBezTo>
                    <a:pt x="535" y="202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0"/>
                    <a:pt x="539" y="189"/>
                    <a:pt x="539" y="187"/>
                  </a:cubicBezTo>
                  <a:cubicBezTo>
                    <a:pt x="538" y="186"/>
                    <a:pt x="537" y="184"/>
                    <a:pt x="536" y="183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7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0"/>
                    <a:pt x="541" y="51"/>
                    <a:pt x="541" y="52"/>
                  </a:cubicBezTo>
                  <a:cubicBezTo>
                    <a:pt x="541" y="53"/>
                    <a:pt x="541" y="53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6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7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0"/>
                    <a:pt x="503" y="51"/>
                    <a:pt x="503" y="52"/>
                  </a:cubicBezTo>
                  <a:cubicBezTo>
                    <a:pt x="503" y="53"/>
                    <a:pt x="503" y="53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0"/>
                    <a:pt x="502" y="91"/>
                  </a:cubicBezTo>
                  <a:cubicBezTo>
                    <a:pt x="502" y="91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516" y="97"/>
                    <a:pt x="516" y="97"/>
                    <a:pt x="516" y="97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1"/>
                    <a:pt x="510" y="91"/>
                    <a:pt x="510" y="91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8"/>
                  </a:cubicBezTo>
                  <a:cubicBezTo>
                    <a:pt x="510" y="88"/>
                    <a:pt x="510" y="87"/>
                    <a:pt x="511" y="86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1"/>
                    <a:pt x="514" y="63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1"/>
                    <a:pt x="548" y="50"/>
                    <a:pt x="548" y="49"/>
                  </a:cubicBezTo>
                  <a:cubicBezTo>
                    <a:pt x="548" y="48"/>
                    <a:pt x="549" y="48"/>
                    <a:pt x="549" y="47"/>
                  </a:cubicBezTo>
                  <a:cubicBezTo>
                    <a:pt x="550" y="47"/>
                    <a:pt x="550" y="46"/>
                    <a:pt x="551" y="46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3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1"/>
                    <a:pt x="165" y="41"/>
                    <a:pt x="165" y="41"/>
                  </a:cubicBezTo>
                  <a:cubicBezTo>
                    <a:pt x="164" y="40"/>
                    <a:pt x="164" y="40"/>
                    <a:pt x="164" y="40"/>
                  </a:cubicBezTo>
                  <a:lnTo>
                    <a:pt x="149" y="33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5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5"/>
                    <a:pt x="1467" y="186"/>
                    <a:pt x="1467" y="186"/>
                  </a:cubicBezTo>
                  <a:cubicBezTo>
                    <a:pt x="1467" y="187"/>
                    <a:pt x="1467" y="187"/>
                    <a:pt x="1467" y="188"/>
                  </a:cubicBezTo>
                  <a:cubicBezTo>
                    <a:pt x="1467" y="189"/>
                    <a:pt x="1467" y="189"/>
                    <a:pt x="1467" y="190"/>
                  </a:cubicBezTo>
                  <a:cubicBezTo>
                    <a:pt x="1467" y="191"/>
                    <a:pt x="1467" y="192"/>
                    <a:pt x="1467" y="192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1"/>
                    <a:pt x="1461" y="201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1"/>
                    <a:pt x="1448" y="200"/>
                  </a:cubicBezTo>
                  <a:cubicBezTo>
                    <a:pt x="1446" y="199"/>
                    <a:pt x="1444" y="197"/>
                    <a:pt x="1442" y="195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1"/>
                    <a:pt x="1438" y="178"/>
                  </a:cubicBezTo>
                  <a:cubicBezTo>
                    <a:pt x="1438" y="175"/>
                    <a:pt x="1438" y="172"/>
                    <a:pt x="1439" y="169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5"/>
                    <a:pt x="1460" y="156"/>
                  </a:cubicBezTo>
                  <a:cubicBezTo>
                    <a:pt x="1462" y="156"/>
                    <a:pt x="1463" y="157"/>
                    <a:pt x="1465" y="158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4"/>
                    <a:pt x="1469" y="166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2"/>
                    <a:pt x="1467" y="152"/>
                    <a:pt x="1465" y="151"/>
                  </a:cubicBezTo>
                  <a:cubicBezTo>
                    <a:pt x="1464" y="151"/>
                    <a:pt x="1463" y="150"/>
                    <a:pt x="1461" y="150"/>
                  </a:cubicBezTo>
                  <a:cubicBezTo>
                    <a:pt x="1460" y="150"/>
                    <a:pt x="1459" y="150"/>
                    <a:pt x="1457" y="149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0"/>
                  </a:cubicBezTo>
                  <a:cubicBezTo>
                    <a:pt x="1442" y="151"/>
                    <a:pt x="1440" y="152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7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7"/>
                    <a:pt x="1427" y="191"/>
                  </a:cubicBezTo>
                  <a:cubicBezTo>
                    <a:pt x="1429" y="194"/>
                    <a:pt x="1430" y="197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8"/>
                    <a:pt x="1453" y="208"/>
                  </a:cubicBezTo>
                  <a:cubicBezTo>
                    <a:pt x="1456" y="208"/>
                    <a:pt x="1458" y="208"/>
                    <a:pt x="1460" y="208"/>
                  </a:cubicBezTo>
                  <a:cubicBezTo>
                    <a:pt x="1462" y="207"/>
                    <a:pt x="1464" y="207"/>
                    <a:pt x="1465" y="206"/>
                  </a:cubicBezTo>
                  <a:cubicBezTo>
                    <a:pt x="1467" y="206"/>
                    <a:pt x="1469" y="205"/>
                    <a:pt x="1470" y="205"/>
                  </a:cubicBezTo>
                  <a:cubicBezTo>
                    <a:pt x="1472" y="205"/>
                    <a:pt x="1473" y="204"/>
                    <a:pt x="1475" y="204"/>
                  </a:cubicBezTo>
                  <a:cubicBezTo>
                    <a:pt x="1477" y="204"/>
                    <a:pt x="1477" y="204"/>
                    <a:pt x="1477" y="204"/>
                  </a:cubicBezTo>
                  <a:cubicBezTo>
                    <a:pt x="1477" y="191"/>
                    <a:pt x="1477" y="191"/>
                    <a:pt x="1477" y="191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4"/>
                    <a:pt x="1482" y="184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5"/>
                  </a:lnTo>
                  <a:close/>
                  <a:moveTo>
                    <a:pt x="1388" y="157"/>
                  </a:moveTo>
                  <a:cubicBezTo>
                    <a:pt x="1394" y="156"/>
                    <a:pt x="1394" y="156"/>
                    <a:pt x="1394" y="156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8"/>
                    <a:pt x="1394" y="159"/>
                    <a:pt x="1394" y="159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2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6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1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0"/>
                    <a:pt x="1405" y="200"/>
                  </a:cubicBezTo>
                  <a:cubicBezTo>
                    <a:pt x="1406" y="199"/>
                    <a:pt x="1406" y="199"/>
                    <a:pt x="1406" y="198"/>
                  </a:cubicBezTo>
                  <a:cubicBezTo>
                    <a:pt x="1406" y="197"/>
                    <a:pt x="1406" y="197"/>
                    <a:pt x="1406" y="196"/>
                  </a:cubicBezTo>
                  <a:cubicBezTo>
                    <a:pt x="1406" y="195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7"/>
                    <a:pt x="1407" y="157"/>
                  </a:cubicBezTo>
                  <a:cubicBezTo>
                    <a:pt x="1408" y="156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0"/>
                    <a:pt x="1411" y="150"/>
                    <a:pt x="1411" y="150"/>
                  </a:cubicBezTo>
                  <a:cubicBezTo>
                    <a:pt x="1388" y="150"/>
                    <a:pt x="1388" y="150"/>
                    <a:pt x="1388" y="150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6"/>
                    <a:pt x="1294" y="156"/>
                    <a:pt x="1294" y="156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8"/>
                    <a:pt x="1294" y="159"/>
                    <a:pt x="1294" y="159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2"/>
                    <a:pt x="1294" y="163"/>
                    <a:pt x="1294" y="164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4" y="189"/>
                    <a:pt x="1294" y="189"/>
                    <a:pt x="1294" y="189"/>
                  </a:cubicBezTo>
                  <a:cubicBezTo>
                    <a:pt x="1293" y="189"/>
                    <a:pt x="1292" y="187"/>
                    <a:pt x="1291" y="186"/>
                  </a:cubicBezTo>
                  <a:cubicBezTo>
                    <a:pt x="1290" y="185"/>
                    <a:pt x="1289" y="183"/>
                    <a:pt x="1288" y="182"/>
                  </a:cubicBezTo>
                  <a:cubicBezTo>
                    <a:pt x="1263" y="150"/>
                    <a:pt x="1263" y="150"/>
                    <a:pt x="1263" y="150"/>
                  </a:cubicBezTo>
                  <a:cubicBezTo>
                    <a:pt x="1250" y="150"/>
                    <a:pt x="1250" y="150"/>
                    <a:pt x="1250" y="150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6"/>
                    <a:pt x="1256" y="156"/>
                    <a:pt x="1256" y="156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8"/>
                    <a:pt x="1256" y="159"/>
                    <a:pt x="1256" y="159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2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6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1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0"/>
                    <a:pt x="1263" y="200"/>
                  </a:cubicBezTo>
                  <a:cubicBezTo>
                    <a:pt x="1263" y="199"/>
                    <a:pt x="1263" y="199"/>
                    <a:pt x="1263" y="198"/>
                  </a:cubicBezTo>
                  <a:cubicBezTo>
                    <a:pt x="1263" y="197"/>
                    <a:pt x="1263" y="197"/>
                    <a:pt x="1263" y="196"/>
                  </a:cubicBezTo>
                  <a:cubicBezTo>
                    <a:pt x="1263" y="195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7"/>
                    <a:pt x="1302" y="157"/>
                  </a:cubicBezTo>
                  <a:cubicBezTo>
                    <a:pt x="1302" y="156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0"/>
                    <a:pt x="1306" y="150"/>
                    <a:pt x="1306" y="150"/>
                  </a:cubicBezTo>
                  <a:cubicBezTo>
                    <a:pt x="1288" y="150"/>
                    <a:pt x="1288" y="150"/>
                    <a:pt x="1288" y="150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199"/>
                    <a:pt x="1167" y="199"/>
                    <a:pt x="1167" y="198"/>
                  </a:cubicBezTo>
                  <a:cubicBezTo>
                    <a:pt x="1167" y="197"/>
                    <a:pt x="1167" y="197"/>
                    <a:pt x="1167" y="196"/>
                  </a:cubicBezTo>
                  <a:cubicBezTo>
                    <a:pt x="1168" y="195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7"/>
                    <a:pt x="1168" y="157"/>
                  </a:cubicBezTo>
                  <a:cubicBezTo>
                    <a:pt x="1168" y="156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0"/>
                    <a:pt x="1172" y="150"/>
                    <a:pt x="1172" y="150"/>
                  </a:cubicBezTo>
                  <a:cubicBezTo>
                    <a:pt x="1153" y="150"/>
                    <a:pt x="1153" y="150"/>
                    <a:pt x="1153" y="150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7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7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0"/>
                    <a:pt x="1120" y="150"/>
                    <a:pt x="1120" y="150"/>
                  </a:cubicBezTo>
                  <a:cubicBezTo>
                    <a:pt x="1102" y="150"/>
                    <a:pt x="1102" y="150"/>
                    <a:pt x="1102" y="150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6"/>
                    <a:pt x="1108" y="156"/>
                    <a:pt x="1108" y="156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8"/>
                    <a:pt x="1108" y="159"/>
                    <a:pt x="1108" y="159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2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6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1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0"/>
                    <a:pt x="1114" y="200"/>
                  </a:cubicBezTo>
                  <a:cubicBezTo>
                    <a:pt x="1114" y="199"/>
                    <a:pt x="1114" y="199"/>
                    <a:pt x="1114" y="198"/>
                  </a:cubicBezTo>
                  <a:cubicBezTo>
                    <a:pt x="1114" y="197"/>
                    <a:pt x="1114" y="197"/>
                    <a:pt x="1114" y="196"/>
                  </a:cubicBezTo>
                  <a:cubicBezTo>
                    <a:pt x="1114" y="195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2"/>
                    <a:pt x="1117" y="174"/>
                  </a:cubicBezTo>
                  <a:cubicBezTo>
                    <a:pt x="1118" y="176"/>
                    <a:pt x="1118" y="177"/>
                    <a:pt x="1119" y="178"/>
                  </a:cubicBezTo>
                  <a:cubicBezTo>
                    <a:pt x="1119" y="180"/>
                    <a:pt x="1120" y="181"/>
                    <a:pt x="1120" y="181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0"/>
                    <a:pt x="1156" y="172"/>
                  </a:cubicBezTo>
                  <a:cubicBezTo>
                    <a:pt x="1156" y="173"/>
                    <a:pt x="1156" y="174"/>
                    <a:pt x="1156" y="175"/>
                  </a:cubicBezTo>
                  <a:cubicBezTo>
                    <a:pt x="1156" y="176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6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1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0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6"/>
                    <a:pt x="1226" y="156"/>
                    <a:pt x="1226" y="156"/>
                  </a:cubicBezTo>
                  <a:cubicBezTo>
                    <a:pt x="1226" y="156"/>
                    <a:pt x="1226" y="156"/>
                    <a:pt x="1226" y="156"/>
                  </a:cubicBezTo>
                  <a:cubicBezTo>
                    <a:pt x="1226" y="157"/>
                    <a:pt x="1226" y="157"/>
                    <a:pt x="1225" y="158"/>
                  </a:cubicBezTo>
                  <a:cubicBezTo>
                    <a:pt x="1225" y="159"/>
                    <a:pt x="1224" y="159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3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8"/>
                    <a:pt x="1214" y="179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79"/>
                    <a:pt x="1213" y="179"/>
                    <a:pt x="1213" y="178"/>
                  </a:cubicBezTo>
                  <a:cubicBezTo>
                    <a:pt x="1213" y="177"/>
                    <a:pt x="1212" y="176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2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1"/>
                    <a:pt x="1203" y="161"/>
                    <a:pt x="1203" y="160"/>
                  </a:cubicBezTo>
                  <a:cubicBezTo>
                    <a:pt x="1203" y="160"/>
                    <a:pt x="1203" y="159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0"/>
                    <a:pt x="1208" y="150"/>
                    <a:pt x="1208" y="150"/>
                  </a:cubicBezTo>
                  <a:cubicBezTo>
                    <a:pt x="1185" y="150"/>
                    <a:pt x="1185" y="150"/>
                    <a:pt x="1185" y="150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6"/>
                    <a:pt x="1189" y="156"/>
                    <a:pt x="1189" y="156"/>
                  </a:cubicBezTo>
                  <a:cubicBezTo>
                    <a:pt x="1189" y="157"/>
                    <a:pt x="1189" y="157"/>
                    <a:pt x="1189" y="158"/>
                  </a:cubicBezTo>
                  <a:cubicBezTo>
                    <a:pt x="1189" y="159"/>
                    <a:pt x="1189" y="159"/>
                    <a:pt x="1190" y="160"/>
                  </a:cubicBezTo>
                  <a:cubicBezTo>
                    <a:pt x="1190" y="161"/>
                    <a:pt x="1190" y="161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6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1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0"/>
                    <a:pt x="1218" y="200"/>
                  </a:cubicBezTo>
                  <a:cubicBezTo>
                    <a:pt x="1218" y="199"/>
                    <a:pt x="1218" y="199"/>
                    <a:pt x="1218" y="198"/>
                  </a:cubicBezTo>
                  <a:cubicBezTo>
                    <a:pt x="1218" y="197"/>
                    <a:pt x="1218" y="197"/>
                    <a:pt x="1218" y="196"/>
                  </a:cubicBezTo>
                  <a:cubicBezTo>
                    <a:pt x="1218" y="195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4"/>
                    <a:pt x="1229" y="164"/>
                    <a:pt x="1229" y="164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7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0"/>
                    <a:pt x="1238" y="150"/>
                    <a:pt x="1238" y="150"/>
                  </a:cubicBezTo>
                  <a:cubicBezTo>
                    <a:pt x="1220" y="150"/>
                    <a:pt x="1220" y="150"/>
                    <a:pt x="1220" y="150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7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1"/>
                  </a:cubicBezTo>
                  <a:cubicBezTo>
                    <a:pt x="1352" y="151"/>
                    <a:pt x="1348" y="150"/>
                    <a:pt x="1345" y="150"/>
                  </a:cubicBezTo>
                  <a:cubicBezTo>
                    <a:pt x="1321" y="150"/>
                    <a:pt x="1321" y="150"/>
                    <a:pt x="1321" y="150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6"/>
                    <a:pt x="1327" y="156"/>
                    <a:pt x="1327" y="156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8"/>
                    <a:pt x="1327" y="159"/>
                    <a:pt x="1327" y="159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2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6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1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89"/>
                    <a:pt x="1375" y="187"/>
                    <a:pt x="1375" y="185"/>
                  </a:cubicBezTo>
                  <a:cubicBezTo>
                    <a:pt x="1376" y="183"/>
                    <a:pt x="1376" y="180"/>
                    <a:pt x="1376" y="178"/>
                  </a:cubicBezTo>
                  <a:cubicBezTo>
                    <a:pt x="1376" y="176"/>
                    <a:pt x="1376" y="174"/>
                    <a:pt x="1375" y="171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0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199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0"/>
                    <a:pt x="1339" y="200"/>
                  </a:cubicBezTo>
                  <a:cubicBezTo>
                    <a:pt x="1339" y="199"/>
                    <a:pt x="1339" y="199"/>
                    <a:pt x="1339" y="198"/>
                  </a:cubicBezTo>
                  <a:cubicBezTo>
                    <a:pt x="1339" y="197"/>
                    <a:pt x="1339" y="197"/>
                    <a:pt x="1339" y="196"/>
                  </a:cubicBezTo>
                  <a:cubicBezTo>
                    <a:pt x="1339" y="195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7"/>
                    <a:pt x="1340" y="157"/>
                  </a:cubicBezTo>
                  <a:cubicBezTo>
                    <a:pt x="1341" y="156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6"/>
                    <a:pt x="1352" y="157"/>
                  </a:cubicBezTo>
                  <a:cubicBezTo>
                    <a:pt x="1355" y="158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5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6"/>
                    <a:pt x="1535" y="156"/>
                    <a:pt x="1535" y="156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8"/>
                    <a:pt x="1535" y="159"/>
                    <a:pt x="1535" y="159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2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7"/>
                    <a:pt x="1514" y="157"/>
                  </a:cubicBezTo>
                  <a:cubicBezTo>
                    <a:pt x="1515" y="156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0"/>
                    <a:pt x="1519" y="150"/>
                    <a:pt x="1519" y="150"/>
                  </a:cubicBezTo>
                  <a:cubicBezTo>
                    <a:pt x="1495" y="150"/>
                    <a:pt x="1495" y="150"/>
                    <a:pt x="1495" y="150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6"/>
                    <a:pt x="1501" y="156"/>
                    <a:pt x="1501" y="156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8"/>
                    <a:pt x="1501" y="159"/>
                    <a:pt x="1501" y="159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2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6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1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0"/>
                    <a:pt x="1513" y="200"/>
                  </a:cubicBezTo>
                  <a:cubicBezTo>
                    <a:pt x="1513" y="199"/>
                    <a:pt x="1513" y="199"/>
                    <a:pt x="1513" y="198"/>
                  </a:cubicBezTo>
                  <a:cubicBezTo>
                    <a:pt x="1513" y="197"/>
                    <a:pt x="1513" y="197"/>
                    <a:pt x="1513" y="196"/>
                  </a:cubicBezTo>
                  <a:cubicBezTo>
                    <a:pt x="1513" y="195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6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1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0"/>
                    <a:pt x="1547" y="200"/>
                  </a:cubicBezTo>
                  <a:cubicBezTo>
                    <a:pt x="1547" y="199"/>
                    <a:pt x="1547" y="199"/>
                    <a:pt x="1547" y="198"/>
                  </a:cubicBezTo>
                  <a:cubicBezTo>
                    <a:pt x="1547" y="197"/>
                    <a:pt x="1547" y="197"/>
                    <a:pt x="1547" y="196"/>
                  </a:cubicBezTo>
                  <a:cubicBezTo>
                    <a:pt x="1547" y="195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7"/>
                    <a:pt x="1548" y="157"/>
                  </a:cubicBezTo>
                  <a:cubicBezTo>
                    <a:pt x="1549" y="156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0"/>
                    <a:pt x="1553" y="150"/>
                    <a:pt x="1553" y="150"/>
                  </a:cubicBezTo>
                  <a:cubicBezTo>
                    <a:pt x="1529" y="150"/>
                    <a:pt x="1529" y="150"/>
                    <a:pt x="1529" y="150"/>
                  </a:cubicBezTo>
                  <a:lnTo>
                    <a:pt x="1529" y="157"/>
                  </a:lnTo>
                  <a:close/>
                  <a:moveTo>
                    <a:pt x="1674" y="150"/>
                  </a:moveTo>
                  <a:cubicBezTo>
                    <a:pt x="1625" y="150"/>
                    <a:pt x="1625" y="150"/>
                    <a:pt x="1625" y="150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4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6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1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0"/>
                    <a:pt x="1655" y="200"/>
                  </a:cubicBezTo>
                  <a:cubicBezTo>
                    <a:pt x="1655" y="199"/>
                    <a:pt x="1655" y="199"/>
                    <a:pt x="1655" y="198"/>
                  </a:cubicBezTo>
                  <a:cubicBezTo>
                    <a:pt x="1655" y="197"/>
                    <a:pt x="1655" y="197"/>
                    <a:pt x="1655" y="196"/>
                  </a:cubicBezTo>
                  <a:cubicBezTo>
                    <a:pt x="1655" y="195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4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0"/>
                  </a:lnTo>
                  <a:close/>
                  <a:moveTo>
                    <a:pt x="1606" y="195"/>
                  </a:moveTo>
                  <a:cubicBezTo>
                    <a:pt x="1605" y="196"/>
                    <a:pt x="1604" y="198"/>
                    <a:pt x="1603" y="198"/>
                  </a:cubicBezTo>
                  <a:cubicBezTo>
                    <a:pt x="1603" y="199"/>
                    <a:pt x="1602" y="200"/>
                    <a:pt x="1600" y="200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0"/>
                    <a:pt x="1586" y="200"/>
                  </a:cubicBezTo>
                  <a:cubicBezTo>
                    <a:pt x="1586" y="199"/>
                    <a:pt x="1586" y="199"/>
                    <a:pt x="1586" y="198"/>
                  </a:cubicBezTo>
                  <a:cubicBezTo>
                    <a:pt x="1586" y="197"/>
                    <a:pt x="1586" y="197"/>
                    <a:pt x="1586" y="196"/>
                  </a:cubicBezTo>
                  <a:cubicBezTo>
                    <a:pt x="1586" y="195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1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7"/>
                    <a:pt x="1588" y="157"/>
                  </a:cubicBezTo>
                  <a:cubicBezTo>
                    <a:pt x="1588" y="156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6"/>
                    <a:pt x="1600" y="157"/>
                    <a:pt x="1601" y="158"/>
                  </a:cubicBezTo>
                  <a:cubicBezTo>
                    <a:pt x="1602" y="158"/>
                    <a:pt x="1603" y="159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0"/>
                    <a:pt x="1609" y="150"/>
                    <a:pt x="1609" y="150"/>
                  </a:cubicBezTo>
                  <a:cubicBezTo>
                    <a:pt x="1569" y="150"/>
                    <a:pt x="1569" y="150"/>
                    <a:pt x="1569" y="150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6"/>
                    <a:pt x="1575" y="156"/>
                    <a:pt x="1575" y="156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8"/>
                    <a:pt x="1575" y="159"/>
                    <a:pt x="1575" y="159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2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6"/>
                    <a:pt x="1574" y="198"/>
                    <a:pt x="1574" y="199"/>
                  </a:cubicBezTo>
                  <a:cubicBezTo>
                    <a:pt x="1574" y="200"/>
                    <a:pt x="1573" y="200"/>
                    <a:pt x="1573" y="201"/>
                  </a:cubicBezTo>
                  <a:cubicBezTo>
                    <a:pt x="1572" y="201"/>
                    <a:pt x="1572" y="201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89"/>
                    <a:pt x="1612" y="189"/>
                    <a:pt x="1612" y="189"/>
                  </a:cubicBezTo>
                  <a:cubicBezTo>
                    <a:pt x="1607" y="189"/>
                    <a:pt x="1607" y="189"/>
                    <a:pt x="1607" y="189"/>
                  </a:cubicBezTo>
                  <a:cubicBezTo>
                    <a:pt x="1607" y="192"/>
                    <a:pt x="1606" y="193"/>
                    <a:pt x="1606" y="195"/>
                  </a:cubicBezTo>
                  <a:close/>
                  <a:moveTo>
                    <a:pt x="984" y="150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4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6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1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0"/>
                    <a:pt x="1014" y="200"/>
                  </a:cubicBezTo>
                  <a:cubicBezTo>
                    <a:pt x="1014" y="199"/>
                    <a:pt x="1014" y="199"/>
                    <a:pt x="1014" y="198"/>
                  </a:cubicBezTo>
                  <a:cubicBezTo>
                    <a:pt x="1014" y="197"/>
                    <a:pt x="1014" y="197"/>
                    <a:pt x="1014" y="196"/>
                  </a:cubicBezTo>
                  <a:cubicBezTo>
                    <a:pt x="1014" y="195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4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0"/>
                    <a:pt x="1033" y="150"/>
                    <a:pt x="1033" y="150"/>
                  </a:cubicBezTo>
                  <a:lnTo>
                    <a:pt x="984" y="150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7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0"/>
                    <a:pt x="840" y="51"/>
                    <a:pt x="840" y="52"/>
                  </a:cubicBezTo>
                  <a:cubicBezTo>
                    <a:pt x="839" y="53"/>
                    <a:pt x="839" y="53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6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7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0"/>
                    <a:pt x="802" y="51"/>
                    <a:pt x="802" y="52"/>
                  </a:cubicBezTo>
                  <a:cubicBezTo>
                    <a:pt x="802" y="53"/>
                    <a:pt x="802" y="53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0"/>
                    <a:pt x="801" y="91"/>
                  </a:cubicBezTo>
                  <a:cubicBezTo>
                    <a:pt x="800" y="91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7"/>
                    <a:pt x="796" y="97"/>
                    <a:pt x="796" y="97"/>
                  </a:cubicBezTo>
                  <a:cubicBezTo>
                    <a:pt x="815" y="97"/>
                    <a:pt x="815" y="97"/>
                    <a:pt x="815" y="97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1"/>
                    <a:pt x="809" y="91"/>
                    <a:pt x="809" y="91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8"/>
                  </a:cubicBezTo>
                  <a:cubicBezTo>
                    <a:pt x="809" y="88"/>
                    <a:pt x="809" y="87"/>
                    <a:pt x="809" y="86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1"/>
                    <a:pt x="812" y="63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1"/>
                    <a:pt x="846" y="50"/>
                    <a:pt x="847" y="49"/>
                  </a:cubicBezTo>
                  <a:cubicBezTo>
                    <a:pt x="847" y="48"/>
                    <a:pt x="847" y="48"/>
                    <a:pt x="848" y="47"/>
                  </a:cubicBezTo>
                  <a:cubicBezTo>
                    <a:pt x="848" y="47"/>
                    <a:pt x="849" y="46"/>
                    <a:pt x="850" y="46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89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6"/>
                    <a:pt x="909" y="86"/>
                    <a:pt x="909" y="85"/>
                  </a:cubicBezTo>
                  <a:cubicBezTo>
                    <a:pt x="909" y="84"/>
                    <a:pt x="909" y="84"/>
                    <a:pt x="909" y="83"/>
                  </a:cubicBezTo>
                  <a:cubicBezTo>
                    <a:pt x="891" y="39"/>
                    <a:pt x="891" y="39"/>
                    <a:pt x="891" y="39"/>
                  </a:cubicBezTo>
                  <a:cubicBezTo>
                    <a:pt x="886" y="39"/>
                    <a:pt x="886" y="39"/>
                    <a:pt x="886" y="39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7"/>
                    <a:pt x="862" y="97"/>
                    <a:pt x="862" y="97"/>
                  </a:cubicBezTo>
                  <a:cubicBezTo>
                    <a:pt x="879" y="97"/>
                    <a:pt x="879" y="97"/>
                    <a:pt x="879" y="97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8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5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0"/>
                    <a:pt x="895" y="80"/>
                    <a:pt x="895" y="80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6"/>
                    <a:pt x="897" y="87"/>
                  </a:cubicBezTo>
                  <a:cubicBezTo>
                    <a:pt x="898" y="88"/>
                    <a:pt x="898" y="88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7"/>
                    <a:pt x="894" y="97"/>
                    <a:pt x="894" y="97"/>
                  </a:cubicBezTo>
                  <a:cubicBezTo>
                    <a:pt x="916" y="97"/>
                    <a:pt x="916" y="97"/>
                    <a:pt x="916" y="97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1"/>
                    <a:pt x="911" y="91"/>
                    <a:pt x="911" y="91"/>
                  </a:cubicBezTo>
                  <a:cubicBezTo>
                    <a:pt x="911" y="91"/>
                    <a:pt x="911" y="90"/>
                    <a:pt x="911" y="89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59"/>
                    <a:pt x="885" y="58"/>
                  </a:cubicBezTo>
                  <a:cubicBezTo>
                    <a:pt x="886" y="56"/>
                    <a:pt x="886" y="54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6"/>
                    <a:pt x="894" y="156"/>
                    <a:pt x="894" y="156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8"/>
                    <a:pt x="894" y="159"/>
                    <a:pt x="894" y="159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2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7"/>
                    <a:pt x="873" y="157"/>
                  </a:cubicBezTo>
                  <a:cubicBezTo>
                    <a:pt x="873" y="156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0"/>
                    <a:pt x="877" y="150"/>
                    <a:pt x="877" y="150"/>
                  </a:cubicBezTo>
                  <a:cubicBezTo>
                    <a:pt x="854" y="150"/>
                    <a:pt x="854" y="150"/>
                    <a:pt x="854" y="150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6"/>
                    <a:pt x="860" y="156"/>
                    <a:pt x="860" y="156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8"/>
                    <a:pt x="860" y="159"/>
                    <a:pt x="860" y="159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2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6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1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0"/>
                    <a:pt x="871" y="200"/>
                  </a:cubicBezTo>
                  <a:cubicBezTo>
                    <a:pt x="871" y="199"/>
                    <a:pt x="871" y="199"/>
                    <a:pt x="871" y="198"/>
                  </a:cubicBezTo>
                  <a:cubicBezTo>
                    <a:pt x="871" y="197"/>
                    <a:pt x="871" y="197"/>
                    <a:pt x="871" y="196"/>
                  </a:cubicBezTo>
                  <a:cubicBezTo>
                    <a:pt x="871" y="195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6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1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0"/>
                    <a:pt x="905" y="200"/>
                  </a:cubicBezTo>
                  <a:cubicBezTo>
                    <a:pt x="905" y="199"/>
                    <a:pt x="905" y="199"/>
                    <a:pt x="905" y="198"/>
                  </a:cubicBezTo>
                  <a:cubicBezTo>
                    <a:pt x="905" y="197"/>
                    <a:pt x="905" y="197"/>
                    <a:pt x="905" y="196"/>
                  </a:cubicBezTo>
                  <a:cubicBezTo>
                    <a:pt x="905" y="195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7"/>
                    <a:pt x="907" y="157"/>
                  </a:cubicBezTo>
                  <a:cubicBezTo>
                    <a:pt x="907" y="156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0"/>
                    <a:pt x="911" y="150"/>
                    <a:pt x="911" y="150"/>
                  </a:cubicBezTo>
                  <a:cubicBezTo>
                    <a:pt x="888" y="150"/>
                    <a:pt x="888" y="150"/>
                    <a:pt x="888" y="150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199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8"/>
                    <a:pt x="827" y="188"/>
                    <a:pt x="827" y="188"/>
                  </a:cubicBezTo>
                  <a:cubicBezTo>
                    <a:pt x="827" y="187"/>
                    <a:pt x="826" y="186"/>
                    <a:pt x="825" y="185"/>
                  </a:cubicBezTo>
                  <a:cubicBezTo>
                    <a:pt x="824" y="184"/>
                    <a:pt x="823" y="184"/>
                    <a:pt x="822" y="183"/>
                  </a:cubicBezTo>
                  <a:cubicBezTo>
                    <a:pt x="822" y="183"/>
                    <a:pt x="822" y="183"/>
                    <a:pt x="822" y="183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8"/>
                    <a:pt x="833" y="177"/>
                  </a:cubicBezTo>
                  <a:cubicBezTo>
                    <a:pt x="834" y="175"/>
                    <a:pt x="835" y="174"/>
                    <a:pt x="835" y="172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1"/>
                    <a:pt x="834" y="159"/>
                  </a:cubicBezTo>
                  <a:cubicBezTo>
                    <a:pt x="833" y="157"/>
                    <a:pt x="832" y="155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0"/>
                    <a:pt x="813" y="150"/>
                  </a:cubicBezTo>
                  <a:cubicBezTo>
                    <a:pt x="790" y="150"/>
                    <a:pt x="790" y="150"/>
                    <a:pt x="790" y="150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6"/>
                    <a:pt x="796" y="156"/>
                    <a:pt x="796" y="156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8"/>
                    <a:pt x="796" y="159"/>
                    <a:pt x="796" y="159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2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6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1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0"/>
                    <a:pt x="807" y="199"/>
                    <a:pt x="807" y="198"/>
                  </a:cubicBezTo>
                  <a:cubicBezTo>
                    <a:pt x="807" y="197"/>
                    <a:pt x="807" y="195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6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1"/>
                    <a:pt x="823" y="203"/>
                    <a:pt x="824" y="204"/>
                  </a:cubicBezTo>
                  <a:cubicBezTo>
                    <a:pt x="825" y="205"/>
                    <a:pt x="826" y="206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1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6"/>
                  </a:moveTo>
                  <a:cubicBezTo>
                    <a:pt x="820" y="177"/>
                    <a:pt x="819" y="178"/>
                    <a:pt x="817" y="179"/>
                  </a:cubicBezTo>
                  <a:cubicBezTo>
                    <a:pt x="815" y="179"/>
                    <a:pt x="814" y="179"/>
                    <a:pt x="811" y="179"/>
                  </a:cubicBezTo>
                  <a:cubicBezTo>
                    <a:pt x="811" y="179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2"/>
                    <a:pt x="807" y="162"/>
                    <a:pt x="807" y="162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7"/>
                    <a:pt x="809" y="157"/>
                  </a:cubicBezTo>
                  <a:cubicBezTo>
                    <a:pt x="809" y="157"/>
                    <a:pt x="810" y="156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6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0"/>
                    <a:pt x="823" y="161"/>
                    <a:pt x="823" y="163"/>
                  </a:cubicBezTo>
                  <a:cubicBezTo>
                    <a:pt x="824" y="164"/>
                    <a:pt x="824" y="165"/>
                    <a:pt x="824" y="167"/>
                  </a:cubicBezTo>
                  <a:cubicBezTo>
                    <a:pt x="824" y="169"/>
                    <a:pt x="824" y="171"/>
                    <a:pt x="823" y="172"/>
                  </a:cubicBezTo>
                  <a:cubicBezTo>
                    <a:pt x="823" y="174"/>
                    <a:pt x="822" y="175"/>
                    <a:pt x="821" y="176"/>
                  </a:cubicBezTo>
                  <a:close/>
                  <a:moveTo>
                    <a:pt x="1085" y="183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7"/>
                  </a:cubicBezTo>
                  <a:cubicBezTo>
                    <a:pt x="1077" y="176"/>
                    <a:pt x="1075" y="176"/>
                    <a:pt x="1074" y="175"/>
                  </a:cubicBezTo>
                  <a:cubicBezTo>
                    <a:pt x="1072" y="174"/>
                    <a:pt x="1071" y="174"/>
                    <a:pt x="1070" y="173"/>
                  </a:cubicBezTo>
                  <a:cubicBezTo>
                    <a:pt x="1067" y="172"/>
                    <a:pt x="1065" y="171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7"/>
                    <a:pt x="1058" y="166"/>
                    <a:pt x="1057" y="165"/>
                  </a:cubicBezTo>
                  <a:cubicBezTo>
                    <a:pt x="1057" y="164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8"/>
                    <a:pt x="1058" y="158"/>
                    <a:pt x="1059" y="157"/>
                  </a:cubicBezTo>
                  <a:cubicBezTo>
                    <a:pt x="1060" y="156"/>
                    <a:pt x="1061" y="156"/>
                    <a:pt x="1062" y="155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8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2"/>
                    <a:pt x="1077" y="152"/>
                    <a:pt x="1075" y="151"/>
                  </a:cubicBezTo>
                  <a:cubicBezTo>
                    <a:pt x="1074" y="151"/>
                    <a:pt x="1073" y="150"/>
                    <a:pt x="1072" y="150"/>
                  </a:cubicBezTo>
                  <a:cubicBezTo>
                    <a:pt x="1071" y="150"/>
                    <a:pt x="1069" y="150"/>
                    <a:pt x="1068" y="149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49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2"/>
                    <a:pt x="1051" y="153"/>
                    <a:pt x="1050" y="154"/>
                  </a:cubicBezTo>
                  <a:cubicBezTo>
                    <a:pt x="1049" y="155"/>
                    <a:pt x="1048" y="156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2"/>
                    <a:pt x="1046" y="163"/>
                    <a:pt x="1046" y="165"/>
                  </a:cubicBezTo>
                  <a:cubicBezTo>
                    <a:pt x="1046" y="167"/>
                    <a:pt x="1046" y="170"/>
                    <a:pt x="1047" y="172"/>
                  </a:cubicBezTo>
                  <a:cubicBezTo>
                    <a:pt x="1048" y="174"/>
                    <a:pt x="1050" y="175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2"/>
                    <a:pt x="1062" y="184"/>
                    <a:pt x="1064" y="185"/>
                  </a:cubicBezTo>
                  <a:cubicBezTo>
                    <a:pt x="1066" y="185"/>
                    <a:pt x="1067" y="186"/>
                    <a:pt x="1069" y="186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89"/>
                    <a:pt x="1075" y="190"/>
                    <a:pt x="1076" y="191"/>
                  </a:cubicBezTo>
                  <a:cubicBezTo>
                    <a:pt x="1077" y="192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0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2"/>
                    <a:pt x="1069" y="203"/>
                    <a:pt x="1067" y="203"/>
                  </a:cubicBezTo>
                  <a:cubicBezTo>
                    <a:pt x="1066" y="203"/>
                    <a:pt x="1064" y="202"/>
                    <a:pt x="1062" y="202"/>
                  </a:cubicBezTo>
                  <a:cubicBezTo>
                    <a:pt x="1060" y="201"/>
                    <a:pt x="1059" y="200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3" y="204"/>
                    <a:pt x="1053" y="204"/>
                    <a:pt x="1053" y="204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7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8"/>
                    <a:pt x="1066" y="208"/>
                    <a:pt x="1067" y="208"/>
                  </a:cubicBezTo>
                  <a:cubicBezTo>
                    <a:pt x="1070" y="208"/>
                    <a:pt x="1073" y="208"/>
                    <a:pt x="1076" y="207"/>
                  </a:cubicBezTo>
                  <a:cubicBezTo>
                    <a:pt x="1078" y="206"/>
                    <a:pt x="1081" y="205"/>
                    <a:pt x="1082" y="204"/>
                  </a:cubicBezTo>
                  <a:cubicBezTo>
                    <a:pt x="1084" y="202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0"/>
                    <a:pt x="1088" y="189"/>
                    <a:pt x="1087" y="187"/>
                  </a:cubicBezTo>
                  <a:cubicBezTo>
                    <a:pt x="1087" y="186"/>
                    <a:pt x="1086" y="184"/>
                    <a:pt x="1085" y="183"/>
                  </a:cubicBezTo>
                  <a:close/>
                  <a:moveTo>
                    <a:pt x="781" y="55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1"/>
                    <a:pt x="765" y="41"/>
                  </a:cubicBezTo>
                  <a:cubicBezTo>
                    <a:pt x="762" y="40"/>
                    <a:pt x="759" y="39"/>
                    <a:pt x="756" y="39"/>
                  </a:cubicBezTo>
                  <a:cubicBezTo>
                    <a:pt x="753" y="39"/>
                    <a:pt x="750" y="40"/>
                    <a:pt x="747" y="41"/>
                  </a:cubicBezTo>
                  <a:cubicBezTo>
                    <a:pt x="744" y="41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5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4"/>
                    <a:pt x="727" y="67"/>
                    <a:pt x="727" y="69"/>
                  </a:cubicBezTo>
                  <a:cubicBezTo>
                    <a:pt x="727" y="71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7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8"/>
                    <a:pt x="752" y="99"/>
                    <a:pt x="755" y="99"/>
                  </a:cubicBezTo>
                  <a:cubicBezTo>
                    <a:pt x="759" y="99"/>
                    <a:pt x="762" y="98"/>
                    <a:pt x="764" y="97"/>
                  </a:cubicBezTo>
                  <a:cubicBezTo>
                    <a:pt x="767" y="97"/>
                    <a:pt x="769" y="95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8"/>
                    <a:pt x="783" y="76"/>
                  </a:cubicBezTo>
                  <a:cubicBezTo>
                    <a:pt x="784" y="74"/>
                    <a:pt x="784" y="71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5"/>
                  </a:cubicBezTo>
                  <a:close/>
                  <a:moveTo>
                    <a:pt x="771" y="76"/>
                  </a:moveTo>
                  <a:cubicBezTo>
                    <a:pt x="771" y="77"/>
                    <a:pt x="770" y="79"/>
                    <a:pt x="770" y="81"/>
                  </a:cubicBezTo>
                  <a:cubicBezTo>
                    <a:pt x="769" y="82"/>
                    <a:pt x="769" y="84"/>
                    <a:pt x="768" y="85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0"/>
                    <a:pt x="763" y="91"/>
                    <a:pt x="761" y="92"/>
                  </a:cubicBezTo>
                  <a:cubicBezTo>
                    <a:pt x="760" y="92"/>
                    <a:pt x="758" y="93"/>
                    <a:pt x="756" y="93"/>
                  </a:cubicBezTo>
                  <a:cubicBezTo>
                    <a:pt x="754" y="93"/>
                    <a:pt x="752" y="92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7"/>
                    <a:pt x="744" y="86"/>
                    <a:pt x="744" y="84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5"/>
                    <a:pt x="740" y="73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6"/>
                    <a:pt x="740" y="65"/>
                    <a:pt x="740" y="63"/>
                  </a:cubicBezTo>
                  <a:cubicBezTo>
                    <a:pt x="741" y="61"/>
                    <a:pt x="741" y="59"/>
                    <a:pt x="741" y="58"/>
                  </a:cubicBezTo>
                  <a:cubicBezTo>
                    <a:pt x="742" y="56"/>
                    <a:pt x="742" y="54"/>
                    <a:pt x="743" y="53"/>
                  </a:cubicBezTo>
                  <a:cubicBezTo>
                    <a:pt x="744" y="51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6"/>
                  </a:cubicBezTo>
                  <a:cubicBezTo>
                    <a:pt x="751" y="46"/>
                    <a:pt x="753" y="45"/>
                    <a:pt x="755" y="45"/>
                  </a:cubicBezTo>
                  <a:cubicBezTo>
                    <a:pt x="758" y="45"/>
                    <a:pt x="760" y="46"/>
                    <a:pt x="762" y="47"/>
                  </a:cubicBezTo>
                  <a:cubicBezTo>
                    <a:pt x="764" y="48"/>
                    <a:pt x="766" y="50"/>
                    <a:pt x="767" y="52"/>
                  </a:cubicBezTo>
                  <a:cubicBezTo>
                    <a:pt x="769" y="55"/>
                    <a:pt x="770" y="57"/>
                    <a:pt x="770" y="60"/>
                  </a:cubicBezTo>
                  <a:cubicBezTo>
                    <a:pt x="771" y="63"/>
                    <a:pt x="771" y="67"/>
                    <a:pt x="771" y="70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6"/>
                    <a:pt x="964" y="198"/>
                    <a:pt x="963" y="198"/>
                  </a:cubicBezTo>
                  <a:cubicBezTo>
                    <a:pt x="962" y="199"/>
                    <a:pt x="961" y="200"/>
                    <a:pt x="960" y="200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0"/>
                    <a:pt x="945" y="200"/>
                  </a:cubicBezTo>
                  <a:cubicBezTo>
                    <a:pt x="945" y="199"/>
                    <a:pt x="945" y="199"/>
                    <a:pt x="945" y="198"/>
                  </a:cubicBezTo>
                  <a:cubicBezTo>
                    <a:pt x="946" y="197"/>
                    <a:pt x="946" y="197"/>
                    <a:pt x="946" y="196"/>
                  </a:cubicBezTo>
                  <a:cubicBezTo>
                    <a:pt x="946" y="195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1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7"/>
                    <a:pt x="947" y="157"/>
                  </a:cubicBezTo>
                  <a:cubicBezTo>
                    <a:pt x="947" y="156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6"/>
                    <a:pt x="960" y="157"/>
                    <a:pt x="960" y="158"/>
                  </a:cubicBezTo>
                  <a:cubicBezTo>
                    <a:pt x="961" y="158"/>
                    <a:pt x="962" y="159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0"/>
                    <a:pt x="969" y="150"/>
                    <a:pt x="969" y="150"/>
                  </a:cubicBezTo>
                  <a:cubicBezTo>
                    <a:pt x="928" y="150"/>
                    <a:pt x="928" y="150"/>
                    <a:pt x="928" y="150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6"/>
                    <a:pt x="934" y="156"/>
                    <a:pt x="934" y="156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8"/>
                    <a:pt x="934" y="159"/>
                    <a:pt x="934" y="159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2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6"/>
                    <a:pt x="934" y="198"/>
                    <a:pt x="933" y="199"/>
                  </a:cubicBezTo>
                  <a:cubicBezTo>
                    <a:pt x="933" y="200"/>
                    <a:pt x="933" y="200"/>
                    <a:pt x="932" y="201"/>
                  </a:cubicBezTo>
                  <a:cubicBezTo>
                    <a:pt x="932" y="201"/>
                    <a:pt x="931" y="201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89"/>
                    <a:pt x="971" y="189"/>
                    <a:pt x="971" y="189"/>
                  </a:cubicBezTo>
                  <a:cubicBezTo>
                    <a:pt x="966" y="189"/>
                    <a:pt x="966" y="189"/>
                    <a:pt x="966" y="189"/>
                  </a:cubicBezTo>
                  <a:cubicBezTo>
                    <a:pt x="966" y="192"/>
                    <a:pt x="966" y="193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1"/>
                    <a:pt x="956" y="91"/>
                  </a:cubicBezTo>
                  <a:cubicBezTo>
                    <a:pt x="945" y="91"/>
                    <a:pt x="945" y="91"/>
                    <a:pt x="945" y="91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8"/>
                  </a:cubicBezTo>
                  <a:cubicBezTo>
                    <a:pt x="945" y="88"/>
                    <a:pt x="946" y="87"/>
                    <a:pt x="946" y="86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1"/>
                    <a:pt x="946" y="50"/>
                    <a:pt x="946" y="49"/>
                  </a:cubicBezTo>
                  <a:cubicBezTo>
                    <a:pt x="946" y="48"/>
                    <a:pt x="947" y="48"/>
                    <a:pt x="947" y="47"/>
                  </a:cubicBezTo>
                  <a:cubicBezTo>
                    <a:pt x="948" y="47"/>
                    <a:pt x="948" y="46"/>
                    <a:pt x="949" y="46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7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0"/>
                    <a:pt x="934" y="51"/>
                    <a:pt x="934" y="52"/>
                  </a:cubicBezTo>
                  <a:cubicBezTo>
                    <a:pt x="934" y="53"/>
                    <a:pt x="934" y="53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1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7"/>
                    <a:pt x="928" y="97"/>
                    <a:pt x="928" y="97"/>
                  </a:cubicBezTo>
                  <a:cubicBezTo>
                    <a:pt x="971" y="97"/>
                    <a:pt x="971" y="97"/>
                    <a:pt x="971" y="97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2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0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5E903A3A-CF5F-40D4-A83C-7AB400ACA0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3" y="4320"/>
              <a:ext cx="337" cy="256"/>
            </a:xfrm>
            <a:custGeom>
              <a:avLst/>
              <a:gdLst>
                <a:gd name="T0" fmla="*/ 76 w 337"/>
                <a:gd name="T1" fmla="*/ 211 h 256"/>
                <a:gd name="T2" fmla="*/ 108 w 337"/>
                <a:gd name="T3" fmla="*/ 227 h 256"/>
                <a:gd name="T4" fmla="*/ 108 w 337"/>
                <a:gd name="T5" fmla="*/ 0 h 256"/>
                <a:gd name="T6" fmla="*/ 76 w 337"/>
                <a:gd name="T7" fmla="*/ 0 h 256"/>
                <a:gd name="T8" fmla="*/ 76 w 337"/>
                <a:gd name="T9" fmla="*/ 211 h 256"/>
                <a:gd name="T10" fmla="*/ 0 w 337"/>
                <a:gd name="T11" fmla="*/ 171 h 256"/>
                <a:gd name="T12" fmla="*/ 33 w 337"/>
                <a:gd name="T13" fmla="*/ 188 h 256"/>
                <a:gd name="T14" fmla="*/ 33 w 337"/>
                <a:gd name="T15" fmla="*/ 0 h 256"/>
                <a:gd name="T16" fmla="*/ 0 w 337"/>
                <a:gd name="T17" fmla="*/ 0 h 256"/>
                <a:gd name="T18" fmla="*/ 0 w 337"/>
                <a:gd name="T19" fmla="*/ 171 h 256"/>
                <a:gd name="T20" fmla="*/ 151 w 337"/>
                <a:gd name="T21" fmla="*/ 248 h 256"/>
                <a:gd name="T22" fmla="*/ 168 w 337"/>
                <a:gd name="T23" fmla="*/ 256 h 256"/>
                <a:gd name="T24" fmla="*/ 186 w 337"/>
                <a:gd name="T25" fmla="*/ 248 h 256"/>
                <a:gd name="T26" fmla="*/ 186 w 337"/>
                <a:gd name="T27" fmla="*/ 0 h 256"/>
                <a:gd name="T28" fmla="*/ 151 w 337"/>
                <a:gd name="T29" fmla="*/ 0 h 256"/>
                <a:gd name="T30" fmla="*/ 151 w 337"/>
                <a:gd name="T31" fmla="*/ 248 h 256"/>
                <a:gd name="T32" fmla="*/ 229 w 337"/>
                <a:gd name="T33" fmla="*/ 227 h 256"/>
                <a:gd name="T34" fmla="*/ 262 w 337"/>
                <a:gd name="T35" fmla="*/ 211 h 256"/>
                <a:gd name="T36" fmla="*/ 262 w 337"/>
                <a:gd name="T37" fmla="*/ 0 h 256"/>
                <a:gd name="T38" fmla="*/ 229 w 337"/>
                <a:gd name="T39" fmla="*/ 0 h 256"/>
                <a:gd name="T40" fmla="*/ 229 w 337"/>
                <a:gd name="T41" fmla="*/ 227 h 256"/>
                <a:gd name="T42" fmla="*/ 304 w 337"/>
                <a:gd name="T43" fmla="*/ 0 h 256"/>
                <a:gd name="T44" fmla="*/ 304 w 337"/>
                <a:gd name="T45" fmla="*/ 188 h 256"/>
                <a:gd name="T46" fmla="*/ 337 w 337"/>
                <a:gd name="T47" fmla="*/ 171 h 256"/>
                <a:gd name="T48" fmla="*/ 337 w 337"/>
                <a:gd name="T49" fmla="*/ 0 h 256"/>
                <a:gd name="T50" fmla="*/ 304 w 337"/>
                <a:gd name="T5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6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1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1"/>
                  </a:lnTo>
                  <a:close/>
                  <a:moveTo>
                    <a:pt x="151" y="248"/>
                  </a:moveTo>
                  <a:lnTo>
                    <a:pt x="168" y="256"/>
                  </a:lnTo>
                  <a:lnTo>
                    <a:pt x="186" y="248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48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1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dk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74" r:id="rId3"/>
    <p:sldLayoutId id="2147483667" r:id="rId4"/>
    <p:sldLayoutId id="2147483665" r:id="rId5"/>
    <p:sldLayoutId id="2147483678" r:id="rId6"/>
    <p:sldLayoutId id="2147483671" r:id="rId7"/>
    <p:sldLayoutId id="2147483672" r:id="rId8"/>
    <p:sldLayoutId id="2147483677" r:id="rId9"/>
    <p:sldLayoutId id="2147483650" r:id="rId10"/>
    <p:sldLayoutId id="2147483656" r:id="rId11"/>
    <p:sldLayoutId id="2147483651" r:id="rId12"/>
    <p:sldLayoutId id="2147483659" r:id="rId13"/>
    <p:sldLayoutId id="2147483664" r:id="rId14"/>
    <p:sldLayoutId id="2147483657" r:id="rId15"/>
    <p:sldLayoutId id="2147483658" r:id="rId16"/>
    <p:sldLayoutId id="2147483662" r:id="rId17"/>
    <p:sldLayoutId id="2147483663" r:id="rId18"/>
    <p:sldLayoutId id="2147483660" r:id="rId19"/>
    <p:sldLayoutId id="2147483652" r:id="rId20"/>
    <p:sldLayoutId id="2147483653" r:id="rId21"/>
    <p:sldLayoutId id="2147483654" r:id="rId22"/>
    <p:sldLayoutId id="2147483655" r:id="rId23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5" rtl="0" eaLnBrk="1" latinLnBrk="0" hangingPunct="1">
        <a:lnSpc>
          <a:spcPct val="150000"/>
        </a:lnSpc>
        <a:spcBef>
          <a:spcPts val="250"/>
        </a:spcBef>
        <a:buClrTx/>
        <a:buSzPct val="200000"/>
        <a:buFont typeface="Arial" panose="020B0604020202020204" pitchFamily="34" charset="0"/>
        <a:buChar char="•"/>
        <a:defRPr sz="1500" kern="1200">
          <a:solidFill>
            <a:schemeClr val="dk2"/>
          </a:solidFill>
          <a:latin typeface="+mn-lt"/>
          <a:ea typeface="+mn-ea"/>
          <a:cs typeface="+mn-cs"/>
        </a:defRPr>
      </a:lvl1pPr>
      <a:lvl2pPr marL="504000" indent="-252000" algn="l" defTabSz="914355" rtl="0" eaLnBrk="1" latinLnBrk="0" hangingPunct="1">
        <a:lnSpc>
          <a:spcPct val="120000"/>
        </a:lnSpc>
        <a:spcBef>
          <a:spcPts val="250"/>
        </a:spcBef>
        <a:buSzPct val="200000"/>
        <a:buFont typeface="Arial" panose="020B0604020202020204" pitchFamily="34" charset="0"/>
        <a:buChar char="-"/>
        <a:defRPr sz="1250" kern="1200">
          <a:solidFill>
            <a:schemeClr val="dk2"/>
          </a:solidFill>
          <a:latin typeface="+mn-lt"/>
          <a:ea typeface="+mn-ea"/>
          <a:cs typeface="+mn-cs"/>
        </a:defRPr>
      </a:lvl2pPr>
      <a:lvl3pPr marL="756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1000" kern="1200">
          <a:solidFill>
            <a:schemeClr val="dk2"/>
          </a:solidFill>
          <a:latin typeface="+mn-lt"/>
          <a:ea typeface="+mn-ea"/>
          <a:cs typeface="+mn-cs"/>
        </a:defRPr>
      </a:lvl3pPr>
      <a:lvl4pPr marL="1008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900" kern="1200">
          <a:solidFill>
            <a:schemeClr val="dk2"/>
          </a:solidFill>
          <a:latin typeface="+mn-lt"/>
          <a:ea typeface="+mn-ea"/>
          <a:cs typeface="+mn-cs"/>
        </a:defRPr>
      </a:lvl4pPr>
      <a:lvl5pPr marL="1260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900" kern="1200">
          <a:solidFill>
            <a:schemeClr val="dk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10154" y="1011764"/>
            <a:ext cx="10369971" cy="8448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0154" y="1980248"/>
            <a:ext cx="10369971" cy="39604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609420" y="6370258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8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18.05.2018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931755" y="6370258"/>
            <a:ext cx="648123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8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889101" y="6370258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8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xmlns="" id="{50FB76F0-D078-4907-87F7-A4750C32F17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7136" y="6246976"/>
            <a:ext cx="2066132" cy="311439"/>
            <a:chOff x="5967" y="4063"/>
            <a:chExt cx="3423" cy="51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5C5AA4D3-7645-40F6-8C08-CCFA8A6C74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063"/>
              <a:ext cx="3423" cy="516"/>
            </a:xfrm>
            <a:custGeom>
              <a:avLst/>
              <a:gdLst>
                <a:gd name="T0" fmla="*/ 625 w 1675"/>
                <a:gd name="T1" fmla="*/ 165 h 250"/>
                <a:gd name="T2" fmla="*/ 596 w 1675"/>
                <a:gd name="T3" fmla="*/ 207 h 250"/>
                <a:gd name="T4" fmla="*/ 647 w 1675"/>
                <a:gd name="T5" fmla="*/ 201 h 250"/>
                <a:gd name="T6" fmla="*/ 573 w 1675"/>
                <a:gd name="T7" fmla="*/ 91 h 250"/>
                <a:gd name="T8" fmla="*/ 711 w 1675"/>
                <a:gd name="T9" fmla="*/ 199 h 250"/>
                <a:gd name="T10" fmla="*/ 686 w 1675"/>
                <a:gd name="T11" fmla="*/ 175 h 250"/>
                <a:gd name="T12" fmla="*/ 686 w 1675"/>
                <a:gd name="T13" fmla="*/ 207 h 250"/>
                <a:gd name="T14" fmla="*/ 711 w 1675"/>
                <a:gd name="T15" fmla="*/ 199 h 250"/>
                <a:gd name="T16" fmla="*/ 747 w 1675"/>
                <a:gd name="T17" fmla="*/ 163 h 250"/>
                <a:gd name="T18" fmla="*/ 734 w 1675"/>
                <a:gd name="T19" fmla="*/ 201 h 250"/>
                <a:gd name="T20" fmla="*/ 578 w 1675"/>
                <a:gd name="T21" fmla="*/ 201 h 250"/>
                <a:gd name="T22" fmla="*/ 651 w 1675"/>
                <a:gd name="T23" fmla="*/ 64 h 250"/>
                <a:gd name="T24" fmla="*/ 635 w 1675"/>
                <a:gd name="T25" fmla="*/ 42 h 250"/>
                <a:gd name="T26" fmla="*/ 629 w 1675"/>
                <a:gd name="T27" fmla="*/ 79 h 250"/>
                <a:gd name="T28" fmla="*/ 16 w 1675"/>
                <a:gd name="T29" fmla="*/ 34 h 250"/>
                <a:gd name="T30" fmla="*/ 691 w 1675"/>
                <a:gd name="T31" fmla="*/ 41 h 250"/>
                <a:gd name="T32" fmla="*/ 682 w 1675"/>
                <a:gd name="T33" fmla="*/ 86 h 250"/>
                <a:gd name="T34" fmla="*/ 536 w 1675"/>
                <a:gd name="T35" fmla="*/ 150 h 250"/>
                <a:gd name="T36" fmla="*/ 529 w 1675"/>
                <a:gd name="T37" fmla="*/ 195 h 250"/>
                <a:gd name="T38" fmla="*/ 539 w 1675"/>
                <a:gd name="T39" fmla="*/ 192 h 250"/>
                <a:gd name="T40" fmla="*/ 504 w 1675"/>
                <a:gd name="T41" fmla="*/ 85 h 250"/>
                <a:gd name="T42" fmla="*/ 551 w 1675"/>
                <a:gd name="T43" fmla="*/ 47 h 250"/>
                <a:gd name="T44" fmla="*/ 1461 w 1675"/>
                <a:gd name="T45" fmla="*/ 186 h 250"/>
                <a:gd name="T46" fmla="*/ 1468 w 1675"/>
                <a:gd name="T47" fmla="*/ 163 h 250"/>
                <a:gd name="T48" fmla="*/ 1460 w 1675"/>
                <a:gd name="T49" fmla="*/ 208 h 250"/>
                <a:gd name="T50" fmla="*/ 1392 w 1675"/>
                <a:gd name="T51" fmla="*/ 201 h 250"/>
                <a:gd name="T52" fmla="*/ 1294 w 1675"/>
                <a:gd name="T53" fmla="*/ 158 h 250"/>
                <a:gd name="T54" fmla="*/ 1251 w 1675"/>
                <a:gd name="T55" fmla="*/ 207 h 250"/>
                <a:gd name="T56" fmla="*/ 1167 w 1675"/>
                <a:gd name="T57" fmla="*/ 200 h 250"/>
                <a:gd name="T58" fmla="*/ 1102 w 1675"/>
                <a:gd name="T59" fmla="*/ 157 h 250"/>
                <a:gd name="T60" fmla="*/ 1114 w 1675"/>
                <a:gd name="T61" fmla="*/ 163 h 250"/>
                <a:gd name="T62" fmla="*/ 1173 w 1675"/>
                <a:gd name="T63" fmla="*/ 201 h 250"/>
                <a:gd name="T64" fmla="*/ 1204 w 1675"/>
                <a:gd name="T65" fmla="*/ 157 h 250"/>
                <a:gd name="T66" fmla="*/ 1218 w 1675"/>
                <a:gd name="T67" fmla="*/ 201 h 250"/>
                <a:gd name="T68" fmla="*/ 1327 w 1675"/>
                <a:gd name="T69" fmla="*/ 157 h 250"/>
                <a:gd name="T70" fmla="*/ 1359 w 1675"/>
                <a:gd name="T71" fmla="*/ 195 h 250"/>
                <a:gd name="T72" fmla="*/ 1529 w 1675"/>
                <a:gd name="T73" fmla="*/ 157 h 250"/>
                <a:gd name="T74" fmla="*/ 1501 w 1675"/>
                <a:gd name="T75" fmla="*/ 195 h 250"/>
                <a:gd name="T76" fmla="*/ 1553 w 1675"/>
                <a:gd name="T77" fmla="*/ 207 h 250"/>
                <a:gd name="T78" fmla="*/ 1644 w 1675"/>
                <a:gd name="T79" fmla="*/ 156 h 250"/>
                <a:gd name="T80" fmla="*/ 1603 w 1675"/>
                <a:gd name="T81" fmla="*/ 199 h 250"/>
                <a:gd name="T82" fmla="*/ 1588 w 1675"/>
                <a:gd name="T83" fmla="*/ 157 h 250"/>
                <a:gd name="T84" fmla="*/ 1569 w 1675"/>
                <a:gd name="T85" fmla="*/ 202 h 250"/>
                <a:gd name="T86" fmla="*/ 1014 w 1675"/>
                <a:gd name="T87" fmla="*/ 200 h 250"/>
                <a:gd name="T88" fmla="*/ 809 w 1675"/>
                <a:gd name="T89" fmla="*/ 41 h 250"/>
                <a:gd name="T90" fmla="*/ 809 w 1675"/>
                <a:gd name="T91" fmla="*/ 59 h 250"/>
                <a:gd name="T92" fmla="*/ 867 w 1675"/>
                <a:gd name="T93" fmla="*/ 89 h 250"/>
                <a:gd name="T94" fmla="*/ 911 w 1675"/>
                <a:gd name="T95" fmla="*/ 92 h 250"/>
                <a:gd name="T96" fmla="*/ 873 w 1675"/>
                <a:gd name="T97" fmla="*/ 157 h 250"/>
                <a:gd name="T98" fmla="*/ 871 w 1675"/>
                <a:gd name="T99" fmla="*/ 198 h 250"/>
                <a:gd name="T100" fmla="*/ 909 w 1675"/>
                <a:gd name="T101" fmla="*/ 156 h 250"/>
                <a:gd name="T102" fmla="*/ 790 w 1675"/>
                <a:gd name="T103" fmla="*/ 157 h 250"/>
                <a:gd name="T104" fmla="*/ 813 w 1675"/>
                <a:gd name="T105" fmla="*/ 187 h 250"/>
                <a:gd name="T106" fmla="*/ 820 w 1675"/>
                <a:gd name="T107" fmla="*/ 158 h 250"/>
                <a:gd name="T108" fmla="*/ 1084 w 1675"/>
                <a:gd name="T109" fmla="*/ 169 h 250"/>
                <a:gd name="T110" fmla="*/ 1076 w 1675"/>
                <a:gd name="T111" fmla="*/ 192 h 250"/>
                <a:gd name="T112" fmla="*/ 1087 w 1675"/>
                <a:gd name="T113" fmla="*/ 199 h 250"/>
                <a:gd name="T114" fmla="*/ 764 w 1675"/>
                <a:gd name="T115" fmla="*/ 98 h 250"/>
                <a:gd name="T116" fmla="*/ 741 w 1675"/>
                <a:gd name="T117" fmla="*/ 58 h 250"/>
                <a:gd name="T118" fmla="*/ 951 w 1675"/>
                <a:gd name="T119" fmla="*/ 181 h 250"/>
                <a:gd name="T120" fmla="*/ 928 w 1675"/>
                <a:gd name="T121" fmla="*/ 151 h 250"/>
                <a:gd name="T122" fmla="*/ 945 w 1675"/>
                <a:gd name="T123" fmla="*/ 89 h 250"/>
                <a:gd name="T124" fmla="*/ 928 w 1675"/>
                <a:gd name="T125" fmla="*/ 9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75" h="250">
                  <a:moveTo>
                    <a:pt x="644" y="199"/>
                  </a:moveTo>
                  <a:cubicBezTo>
                    <a:pt x="643" y="199"/>
                    <a:pt x="642" y="198"/>
                    <a:pt x="641" y="197"/>
                  </a:cubicBezTo>
                  <a:cubicBezTo>
                    <a:pt x="640" y="196"/>
                    <a:pt x="639" y="194"/>
                    <a:pt x="639" y="193"/>
                  </a:cubicBezTo>
                  <a:cubicBezTo>
                    <a:pt x="630" y="182"/>
                    <a:pt x="630" y="182"/>
                    <a:pt x="630" y="182"/>
                  </a:cubicBezTo>
                  <a:cubicBezTo>
                    <a:pt x="630" y="181"/>
                    <a:pt x="629" y="180"/>
                    <a:pt x="628" y="179"/>
                  </a:cubicBezTo>
                  <a:cubicBezTo>
                    <a:pt x="627" y="178"/>
                    <a:pt x="626" y="178"/>
                    <a:pt x="625" y="177"/>
                  </a:cubicBezTo>
                  <a:cubicBezTo>
                    <a:pt x="625" y="177"/>
                    <a:pt x="625" y="177"/>
                    <a:pt x="625" y="177"/>
                  </a:cubicBezTo>
                  <a:cubicBezTo>
                    <a:pt x="633" y="164"/>
                    <a:pt x="633" y="164"/>
                    <a:pt x="633" y="164"/>
                  </a:cubicBezTo>
                  <a:cubicBezTo>
                    <a:pt x="634" y="163"/>
                    <a:pt x="635" y="161"/>
                    <a:pt x="636" y="160"/>
                  </a:cubicBezTo>
                  <a:cubicBezTo>
                    <a:pt x="637" y="159"/>
                    <a:pt x="639" y="158"/>
                    <a:pt x="640" y="158"/>
                  </a:cubicBezTo>
                  <a:cubicBezTo>
                    <a:pt x="641" y="157"/>
                    <a:pt x="642" y="157"/>
                    <a:pt x="643" y="156"/>
                  </a:cubicBezTo>
                  <a:cubicBezTo>
                    <a:pt x="644" y="156"/>
                    <a:pt x="645" y="156"/>
                    <a:pt x="646" y="156"/>
                  </a:cubicBezTo>
                  <a:cubicBezTo>
                    <a:pt x="646" y="151"/>
                    <a:pt x="646" y="151"/>
                    <a:pt x="646" y="151"/>
                  </a:cubicBezTo>
                  <a:cubicBezTo>
                    <a:pt x="626" y="151"/>
                    <a:pt x="626" y="151"/>
                    <a:pt x="626" y="151"/>
                  </a:cubicBezTo>
                  <a:cubicBezTo>
                    <a:pt x="626" y="157"/>
                    <a:pt x="626" y="157"/>
                    <a:pt x="626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1" y="157"/>
                    <a:pt x="631" y="157"/>
                    <a:pt x="631" y="157"/>
                  </a:cubicBezTo>
                  <a:cubicBezTo>
                    <a:pt x="630" y="157"/>
                    <a:pt x="630" y="157"/>
                    <a:pt x="630" y="158"/>
                  </a:cubicBezTo>
                  <a:cubicBezTo>
                    <a:pt x="629" y="159"/>
                    <a:pt x="629" y="159"/>
                    <a:pt x="628" y="160"/>
                  </a:cubicBezTo>
                  <a:cubicBezTo>
                    <a:pt x="628" y="161"/>
                    <a:pt x="627" y="161"/>
                    <a:pt x="627" y="162"/>
                  </a:cubicBezTo>
                  <a:cubicBezTo>
                    <a:pt x="626" y="163"/>
                    <a:pt x="626" y="164"/>
                    <a:pt x="625" y="165"/>
                  </a:cubicBezTo>
                  <a:cubicBezTo>
                    <a:pt x="619" y="175"/>
                    <a:pt x="619" y="175"/>
                    <a:pt x="619" y="175"/>
                  </a:cubicBezTo>
                  <a:cubicBezTo>
                    <a:pt x="613" y="175"/>
                    <a:pt x="613" y="175"/>
                    <a:pt x="613" y="175"/>
                  </a:cubicBezTo>
                  <a:cubicBezTo>
                    <a:pt x="613" y="163"/>
                    <a:pt x="613" y="163"/>
                    <a:pt x="613" y="163"/>
                  </a:cubicBezTo>
                  <a:cubicBezTo>
                    <a:pt x="613" y="161"/>
                    <a:pt x="613" y="160"/>
                    <a:pt x="614" y="159"/>
                  </a:cubicBezTo>
                  <a:cubicBezTo>
                    <a:pt x="614" y="158"/>
                    <a:pt x="614" y="158"/>
                    <a:pt x="615" y="157"/>
                  </a:cubicBezTo>
                  <a:cubicBezTo>
                    <a:pt x="615" y="157"/>
                    <a:pt x="616" y="156"/>
                    <a:pt x="617" y="156"/>
                  </a:cubicBezTo>
                  <a:cubicBezTo>
                    <a:pt x="617" y="156"/>
                    <a:pt x="618" y="156"/>
                    <a:pt x="619" y="156"/>
                  </a:cubicBezTo>
                  <a:cubicBezTo>
                    <a:pt x="619" y="151"/>
                    <a:pt x="619" y="151"/>
                    <a:pt x="619" y="151"/>
                  </a:cubicBezTo>
                  <a:cubicBezTo>
                    <a:pt x="596" y="151"/>
                    <a:pt x="596" y="151"/>
                    <a:pt x="596" y="151"/>
                  </a:cubicBezTo>
                  <a:cubicBezTo>
                    <a:pt x="596" y="157"/>
                    <a:pt x="596" y="157"/>
                    <a:pt x="596" y="157"/>
                  </a:cubicBezTo>
                  <a:cubicBezTo>
                    <a:pt x="602" y="157"/>
                    <a:pt x="602" y="157"/>
                    <a:pt x="602" y="157"/>
                  </a:cubicBezTo>
                  <a:cubicBezTo>
                    <a:pt x="602" y="157"/>
                    <a:pt x="602" y="157"/>
                    <a:pt x="602" y="158"/>
                  </a:cubicBezTo>
                  <a:cubicBezTo>
                    <a:pt x="602" y="159"/>
                    <a:pt x="602" y="159"/>
                    <a:pt x="602" y="160"/>
                  </a:cubicBezTo>
                  <a:cubicBezTo>
                    <a:pt x="602" y="160"/>
                    <a:pt x="602" y="161"/>
                    <a:pt x="602" y="162"/>
                  </a:cubicBezTo>
                  <a:cubicBezTo>
                    <a:pt x="602" y="163"/>
                    <a:pt x="602" y="163"/>
                    <a:pt x="602" y="164"/>
                  </a:cubicBezTo>
                  <a:cubicBezTo>
                    <a:pt x="602" y="195"/>
                    <a:pt x="602" y="195"/>
                    <a:pt x="602" y="195"/>
                  </a:cubicBezTo>
                  <a:cubicBezTo>
                    <a:pt x="602" y="197"/>
                    <a:pt x="601" y="198"/>
                    <a:pt x="601" y="199"/>
                  </a:cubicBezTo>
                  <a:cubicBezTo>
                    <a:pt x="601" y="200"/>
                    <a:pt x="600" y="200"/>
                    <a:pt x="600" y="201"/>
                  </a:cubicBezTo>
                  <a:cubicBezTo>
                    <a:pt x="599" y="201"/>
                    <a:pt x="599" y="202"/>
                    <a:pt x="598" y="202"/>
                  </a:cubicBezTo>
                  <a:cubicBezTo>
                    <a:pt x="597" y="202"/>
                    <a:pt x="597" y="202"/>
                    <a:pt x="596" y="202"/>
                  </a:cubicBezTo>
                  <a:cubicBezTo>
                    <a:pt x="596" y="207"/>
                    <a:pt x="596" y="207"/>
                    <a:pt x="596" y="207"/>
                  </a:cubicBezTo>
                  <a:cubicBezTo>
                    <a:pt x="619" y="207"/>
                    <a:pt x="619" y="207"/>
                    <a:pt x="619" y="207"/>
                  </a:cubicBezTo>
                  <a:cubicBezTo>
                    <a:pt x="619" y="201"/>
                    <a:pt x="619" y="201"/>
                    <a:pt x="619" y="201"/>
                  </a:cubicBezTo>
                  <a:cubicBezTo>
                    <a:pt x="613" y="201"/>
                    <a:pt x="613" y="201"/>
                    <a:pt x="613" y="201"/>
                  </a:cubicBezTo>
                  <a:cubicBezTo>
                    <a:pt x="613" y="201"/>
                    <a:pt x="613" y="201"/>
                    <a:pt x="613" y="200"/>
                  </a:cubicBezTo>
                  <a:cubicBezTo>
                    <a:pt x="613" y="200"/>
                    <a:pt x="613" y="199"/>
                    <a:pt x="613" y="198"/>
                  </a:cubicBezTo>
                  <a:cubicBezTo>
                    <a:pt x="613" y="198"/>
                    <a:pt x="613" y="197"/>
                    <a:pt x="613" y="196"/>
                  </a:cubicBezTo>
                  <a:cubicBezTo>
                    <a:pt x="613" y="196"/>
                    <a:pt x="613" y="195"/>
                    <a:pt x="613" y="194"/>
                  </a:cubicBezTo>
                  <a:cubicBezTo>
                    <a:pt x="613" y="182"/>
                    <a:pt x="613" y="182"/>
                    <a:pt x="613" y="182"/>
                  </a:cubicBezTo>
                  <a:cubicBezTo>
                    <a:pt x="616" y="182"/>
                    <a:pt x="616" y="182"/>
                    <a:pt x="616" y="182"/>
                  </a:cubicBezTo>
                  <a:cubicBezTo>
                    <a:pt x="617" y="182"/>
                    <a:pt x="617" y="182"/>
                    <a:pt x="617" y="183"/>
                  </a:cubicBezTo>
                  <a:cubicBezTo>
                    <a:pt x="618" y="183"/>
                    <a:pt x="618" y="184"/>
                    <a:pt x="619" y="184"/>
                  </a:cubicBezTo>
                  <a:cubicBezTo>
                    <a:pt x="619" y="185"/>
                    <a:pt x="619" y="185"/>
                    <a:pt x="620" y="186"/>
                  </a:cubicBezTo>
                  <a:cubicBezTo>
                    <a:pt x="620" y="186"/>
                    <a:pt x="621" y="187"/>
                    <a:pt x="621" y="188"/>
                  </a:cubicBezTo>
                  <a:cubicBezTo>
                    <a:pt x="629" y="199"/>
                    <a:pt x="629" y="199"/>
                    <a:pt x="629" y="199"/>
                  </a:cubicBezTo>
                  <a:cubicBezTo>
                    <a:pt x="629" y="200"/>
                    <a:pt x="630" y="201"/>
                    <a:pt x="631" y="202"/>
                  </a:cubicBezTo>
                  <a:cubicBezTo>
                    <a:pt x="632" y="203"/>
                    <a:pt x="632" y="204"/>
                    <a:pt x="633" y="204"/>
                  </a:cubicBezTo>
                  <a:cubicBezTo>
                    <a:pt x="634" y="205"/>
                    <a:pt x="635" y="206"/>
                    <a:pt x="635" y="207"/>
                  </a:cubicBezTo>
                  <a:cubicBezTo>
                    <a:pt x="636" y="207"/>
                    <a:pt x="636" y="207"/>
                    <a:pt x="637" y="207"/>
                  </a:cubicBezTo>
                  <a:cubicBezTo>
                    <a:pt x="649" y="207"/>
                    <a:pt x="649" y="207"/>
                    <a:pt x="649" y="207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8" y="202"/>
                    <a:pt x="647" y="202"/>
                    <a:pt x="647" y="201"/>
                  </a:cubicBezTo>
                  <a:cubicBezTo>
                    <a:pt x="646" y="201"/>
                    <a:pt x="645" y="200"/>
                    <a:pt x="644" y="199"/>
                  </a:cubicBezTo>
                  <a:close/>
                  <a:moveTo>
                    <a:pt x="594" y="92"/>
                  </a:moveTo>
                  <a:cubicBezTo>
                    <a:pt x="594" y="98"/>
                    <a:pt x="594" y="98"/>
                    <a:pt x="594" y="98"/>
                  </a:cubicBezTo>
                  <a:cubicBezTo>
                    <a:pt x="615" y="98"/>
                    <a:pt x="615" y="98"/>
                    <a:pt x="615" y="98"/>
                  </a:cubicBezTo>
                  <a:cubicBezTo>
                    <a:pt x="615" y="91"/>
                    <a:pt x="615" y="91"/>
                    <a:pt x="615" y="91"/>
                  </a:cubicBezTo>
                  <a:cubicBezTo>
                    <a:pt x="611" y="92"/>
                    <a:pt x="611" y="92"/>
                    <a:pt x="611" y="92"/>
                  </a:cubicBezTo>
                  <a:cubicBezTo>
                    <a:pt x="611" y="91"/>
                    <a:pt x="611" y="90"/>
                    <a:pt x="610" y="90"/>
                  </a:cubicBezTo>
                  <a:cubicBezTo>
                    <a:pt x="610" y="89"/>
                    <a:pt x="610" y="88"/>
                    <a:pt x="610" y="87"/>
                  </a:cubicBezTo>
                  <a:cubicBezTo>
                    <a:pt x="609" y="87"/>
                    <a:pt x="609" y="86"/>
                    <a:pt x="609" y="85"/>
                  </a:cubicBezTo>
                  <a:cubicBezTo>
                    <a:pt x="609" y="85"/>
                    <a:pt x="609" y="84"/>
                    <a:pt x="608" y="84"/>
                  </a:cubicBezTo>
                  <a:cubicBezTo>
                    <a:pt x="591" y="40"/>
                    <a:pt x="591" y="40"/>
                    <a:pt x="591" y="40"/>
                  </a:cubicBezTo>
                  <a:cubicBezTo>
                    <a:pt x="586" y="40"/>
                    <a:pt x="586" y="40"/>
                    <a:pt x="586" y="40"/>
                  </a:cubicBezTo>
                  <a:cubicBezTo>
                    <a:pt x="570" y="83"/>
                    <a:pt x="570" y="83"/>
                    <a:pt x="570" y="83"/>
                  </a:cubicBezTo>
                  <a:cubicBezTo>
                    <a:pt x="569" y="84"/>
                    <a:pt x="569" y="85"/>
                    <a:pt x="568" y="86"/>
                  </a:cubicBezTo>
                  <a:cubicBezTo>
                    <a:pt x="568" y="87"/>
                    <a:pt x="567" y="88"/>
                    <a:pt x="567" y="89"/>
                  </a:cubicBezTo>
                  <a:cubicBezTo>
                    <a:pt x="566" y="90"/>
                    <a:pt x="566" y="91"/>
                    <a:pt x="565" y="91"/>
                  </a:cubicBezTo>
                  <a:cubicBezTo>
                    <a:pt x="564" y="92"/>
                    <a:pt x="563" y="92"/>
                    <a:pt x="562" y="92"/>
                  </a:cubicBezTo>
                  <a:cubicBezTo>
                    <a:pt x="562" y="98"/>
                    <a:pt x="562" y="98"/>
                    <a:pt x="562" y="98"/>
                  </a:cubicBezTo>
                  <a:cubicBezTo>
                    <a:pt x="579" y="98"/>
                    <a:pt x="579" y="98"/>
                    <a:pt x="579" y="98"/>
                  </a:cubicBezTo>
                  <a:cubicBezTo>
                    <a:pt x="579" y="91"/>
                    <a:pt x="579" y="91"/>
                    <a:pt x="579" y="91"/>
                  </a:cubicBezTo>
                  <a:cubicBezTo>
                    <a:pt x="573" y="91"/>
                    <a:pt x="573" y="91"/>
                    <a:pt x="573" y="91"/>
                  </a:cubicBezTo>
                  <a:cubicBezTo>
                    <a:pt x="574" y="91"/>
                    <a:pt x="574" y="90"/>
                    <a:pt x="574" y="90"/>
                  </a:cubicBezTo>
                  <a:cubicBezTo>
                    <a:pt x="574" y="89"/>
                    <a:pt x="575" y="89"/>
                    <a:pt x="575" y="88"/>
                  </a:cubicBezTo>
                  <a:cubicBezTo>
                    <a:pt x="575" y="87"/>
                    <a:pt x="575" y="87"/>
                    <a:pt x="576" y="86"/>
                  </a:cubicBezTo>
                  <a:cubicBezTo>
                    <a:pt x="576" y="86"/>
                    <a:pt x="576" y="85"/>
                    <a:pt x="576" y="85"/>
                  </a:cubicBezTo>
                  <a:cubicBezTo>
                    <a:pt x="577" y="81"/>
                    <a:pt x="577" y="81"/>
                    <a:pt x="577" y="81"/>
                  </a:cubicBezTo>
                  <a:cubicBezTo>
                    <a:pt x="595" y="81"/>
                    <a:pt x="595" y="81"/>
                    <a:pt x="595" y="81"/>
                  </a:cubicBezTo>
                  <a:cubicBezTo>
                    <a:pt x="597" y="85"/>
                    <a:pt x="597" y="85"/>
                    <a:pt x="597" y="85"/>
                  </a:cubicBezTo>
                  <a:cubicBezTo>
                    <a:pt x="597" y="86"/>
                    <a:pt x="597" y="87"/>
                    <a:pt x="597" y="87"/>
                  </a:cubicBezTo>
                  <a:cubicBezTo>
                    <a:pt x="597" y="88"/>
                    <a:pt x="597" y="89"/>
                    <a:pt x="597" y="89"/>
                  </a:cubicBezTo>
                  <a:cubicBezTo>
                    <a:pt x="597" y="90"/>
                    <a:pt x="597" y="91"/>
                    <a:pt x="597" y="91"/>
                  </a:cubicBezTo>
                  <a:cubicBezTo>
                    <a:pt x="596" y="92"/>
                    <a:pt x="595" y="92"/>
                    <a:pt x="594" y="92"/>
                  </a:cubicBezTo>
                  <a:close/>
                  <a:moveTo>
                    <a:pt x="579" y="75"/>
                  </a:moveTo>
                  <a:cubicBezTo>
                    <a:pt x="583" y="64"/>
                    <a:pt x="583" y="64"/>
                    <a:pt x="583" y="64"/>
                  </a:cubicBezTo>
                  <a:cubicBezTo>
                    <a:pt x="584" y="62"/>
                    <a:pt x="585" y="60"/>
                    <a:pt x="585" y="58"/>
                  </a:cubicBezTo>
                  <a:cubicBezTo>
                    <a:pt x="585" y="56"/>
                    <a:pt x="586" y="55"/>
                    <a:pt x="586" y="54"/>
                  </a:cubicBezTo>
                  <a:cubicBezTo>
                    <a:pt x="586" y="54"/>
                    <a:pt x="586" y="54"/>
                    <a:pt x="586" y="54"/>
                  </a:cubicBezTo>
                  <a:cubicBezTo>
                    <a:pt x="586" y="55"/>
                    <a:pt x="587" y="57"/>
                    <a:pt x="587" y="59"/>
                  </a:cubicBezTo>
                  <a:cubicBezTo>
                    <a:pt x="588" y="61"/>
                    <a:pt x="589" y="63"/>
                    <a:pt x="589" y="65"/>
                  </a:cubicBezTo>
                  <a:cubicBezTo>
                    <a:pt x="593" y="75"/>
                    <a:pt x="593" y="75"/>
                    <a:pt x="593" y="75"/>
                  </a:cubicBezTo>
                  <a:lnTo>
                    <a:pt x="579" y="75"/>
                  </a:lnTo>
                  <a:close/>
                  <a:moveTo>
                    <a:pt x="711" y="199"/>
                  </a:moveTo>
                  <a:cubicBezTo>
                    <a:pt x="710" y="199"/>
                    <a:pt x="709" y="198"/>
                    <a:pt x="708" y="197"/>
                  </a:cubicBezTo>
                  <a:cubicBezTo>
                    <a:pt x="707" y="196"/>
                    <a:pt x="706" y="194"/>
                    <a:pt x="706" y="193"/>
                  </a:cubicBezTo>
                  <a:cubicBezTo>
                    <a:pt x="697" y="182"/>
                    <a:pt x="697" y="182"/>
                    <a:pt x="697" y="182"/>
                  </a:cubicBezTo>
                  <a:cubicBezTo>
                    <a:pt x="697" y="181"/>
                    <a:pt x="696" y="180"/>
                    <a:pt x="695" y="179"/>
                  </a:cubicBezTo>
                  <a:cubicBezTo>
                    <a:pt x="694" y="178"/>
                    <a:pt x="693" y="178"/>
                    <a:pt x="692" y="177"/>
                  </a:cubicBezTo>
                  <a:cubicBezTo>
                    <a:pt x="692" y="177"/>
                    <a:pt x="692" y="177"/>
                    <a:pt x="692" y="177"/>
                  </a:cubicBezTo>
                  <a:cubicBezTo>
                    <a:pt x="700" y="164"/>
                    <a:pt x="700" y="164"/>
                    <a:pt x="700" y="164"/>
                  </a:cubicBezTo>
                  <a:cubicBezTo>
                    <a:pt x="701" y="163"/>
                    <a:pt x="702" y="161"/>
                    <a:pt x="703" y="160"/>
                  </a:cubicBezTo>
                  <a:cubicBezTo>
                    <a:pt x="704" y="159"/>
                    <a:pt x="706" y="158"/>
                    <a:pt x="707" y="158"/>
                  </a:cubicBezTo>
                  <a:cubicBezTo>
                    <a:pt x="708" y="157"/>
                    <a:pt x="709" y="157"/>
                    <a:pt x="710" y="156"/>
                  </a:cubicBezTo>
                  <a:cubicBezTo>
                    <a:pt x="711" y="156"/>
                    <a:pt x="712" y="156"/>
                    <a:pt x="713" y="156"/>
                  </a:cubicBezTo>
                  <a:cubicBezTo>
                    <a:pt x="713" y="151"/>
                    <a:pt x="713" y="151"/>
                    <a:pt x="713" y="151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3" y="157"/>
                    <a:pt x="693" y="157"/>
                    <a:pt x="693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8" y="157"/>
                    <a:pt x="698" y="157"/>
                    <a:pt x="698" y="157"/>
                  </a:cubicBezTo>
                  <a:cubicBezTo>
                    <a:pt x="697" y="157"/>
                    <a:pt x="697" y="157"/>
                    <a:pt x="697" y="158"/>
                  </a:cubicBezTo>
                  <a:cubicBezTo>
                    <a:pt x="696" y="159"/>
                    <a:pt x="696" y="159"/>
                    <a:pt x="695" y="160"/>
                  </a:cubicBezTo>
                  <a:cubicBezTo>
                    <a:pt x="695" y="161"/>
                    <a:pt x="694" y="161"/>
                    <a:pt x="694" y="162"/>
                  </a:cubicBezTo>
                  <a:cubicBezTo>
                    <a:pt x="693" y="163"/>
                    <a:pt x="693" y="164"/>
                    <a:pt x="692" y="165"/>
                  </a:cubicBezTo>
                  <a:cubicBezTo>
                    <a:pt x="686" y="175"/>
                    <a:pt x="686" y="175"/>
                    <a:pt x="686" y="175"/>
                  </a:cubicBezTo>
                  <a:cubicBezTo>
                    <a:pt x="680" y="175"/>
                    <a:pt x="680" y="175"/>
                    <a:pt x="680" y="175"/>
                  </a:cubicBezTo>
                  <a:cubicBezTo>
                    <a:pt x="680" y="163"/>
                    <a:pt x="680" y="163"/>
                    <a:pt x="680" y="163"/>
                  </a:cubicBezTo>
                  <a:cubicBezTo>
                    <a:pt x="680" y="161"/>
                    <a:pt x="680" y="160"/>
                    <a:pt x="681" y="159"/>
                  </a:cubicBezTo>
                  <a:cubicBezTo>
                    <a:pt x="681" y="158"/>
                    <a:pt x="681" y="158"/>
                    <a:pt x="682" y="157"/>
                  </a:cubicBezTo>
                  <a:cubicBezTo>
                    <a:pt x="682" y="157"/>
                    <a:pt x="683" y="156"/>
                    <a:pt x="684" y="156"/>
                  </a:cubicBezTo>
                  <a:cubicBezTo>
                    <a:pt x="684" y="156"/>
                    <a:pt x="685" y="156"/>
                    <a:pt x="686" y="156"/>
                  </a:cubicBezTo>
                  <a:cubicBezTo>
                    <a:pt x="686" y="151"/>
                    <a:pt x="686" y="151"/>
                    <a:pt x="686" y="151"/>
                  </a:cubicBezTo>
                  <a:cubicBezTo>
                    <a:pt x="663" y="151"/>
                    <a:pt x="663" y="151"/>
                    <a:pt x="663" y="151"/>
                  </a:cubicBezTo>
                  <a:cubicBezTo>
                    <a:pt x="663" y="157"/>
                    <a:pt x="663" y="157"/>
                    <a:pt x="663" y="157"/>
                  </a:cubicBezTo>
                  <a:cubicBezTo>
                    <a:pt x="669" y="157"/>
                    <a:pt x="669" y="157"/>
                    <a:pt x="669" y="157"/>
                  </a:cubicBezTo>
                  <a:cubicBezTo>
                    <a:pt x="669" y="157"/>
                    <a:pt x="669" y="157"/>
                    <a:pt x="669" y="158"/>
                  </a:cubicBezTo>
                  <a:cubicBezTo>
                    <a:pt x="669" y="159"/>
                    <a:pt x="669" y="159"/>
                    <a:pt x="669" y="160"/>
                  </a:cubicBezTo>
                  <a:cubicBezTo>
                    <a:pt x="669" y="160"/>
                    <a:pt x="669" y="161"/>
                    <a:pt x="669" y="162"/>
                  </a:cubicBezTo>
                  <a:cubicBezTo>
                    <a:pt x="669" y="163"/>
                    <a:pt x="668" y="163"/>
                    <a:pt x="668" y="164"/>
                  </a:cubicBezTo>
                  <a:cubicBezTo>
                    <a:pt x="668" y="195"/>
                    <a:pt x="668" y="195"/>
                    <a:pt x="668" y="195"/>
                  </a:cubicBezTo>
                  <a:cubicBezTo>
                    <a:pt x="668" y="197"/>
                    <a:pt x="668" y="198"/>
                    <a:pt x="668" y="199"/>
                  </a:cubicBezTo>
                  <a:cubicBezTo>
                    <a:pt x="668" y="200"/>
                    <a:pt x="667" y="200"/>
                    <a:pt x="667" y="201"/>
                  </a:cubicBezTo>
                  <a:cubicBezTo>
                    <a:pt x="666" y="201"/>
                    <a:pt x="666" y="202"/>
                    <a:pt x="665" y="202"/>
                  </a:cubicBezTo>
                  <a:cubicBezTo>
                    <a:pt x="664" y="202"/>
                    <a:pt x="664" y="202"/>
                    <a:pt x="663" y="202"/>
                  </a:cubicBezTo>
                  <a:cubicBezTo>
                    <a:pt x="663" y="207"/>
                    <a:pt x="663" y="207"/>
                    <a:pt x="663" y="207"/>
                  </a:cubicBezTo>
                  <a:cubicBezTo>
                    <a:pt x="686" y="207"/>
                    <a:pt x="686" y="207"/>
                    <a:pt x="686" y="207"/>
                  </a:cubicBezTo>
                  <a:cubicBezTo>
                    <a:pt x="686" y="201"/>
                    <a:pt x="686" y="201"/>
                    <a:pt x="686" y="201"/>
                  </a:cubicBezTo>
                  <a:cubicBezTo>
                    <a:pt x="680" y="201"/>
                    <a:pt x="680" y="201"/>
                    <a:pt x="680" y="201"/>
                  </a:cubicBezTo>
                  <a:cubicBezTo>
                    <a:pt x="680" y="201"/>
                    <a:pt x="680" y="201"/>
                    <a:pt x="680" y="200"/>
                  </a:cubicBezTo>
                  <a:cubicBezTo>
                    <a:pt x="680" y="200"/>
                    <a:pt x="680" y="199"/>
                    <a:pt x="680" y="198"/>
                  </a:cubicBezTo>
                  <a:cubicBezTo>
                    <a:pt x="680" y="198"/>
                    <a:pt x="680" y="197"/>
                    <a:pt x="680" y="196"/>
                  </a:cubicBezTo>
                  <a:cubicBezTo>
                    <a:pt x="680" y="196"/>
                    <a:pt x="680" y="195"/>
                    <a:pt x="680" y="194"/>
                  </a:cubicBezTo>
                  <a:cubicBezTo>
                    <a:pt x="680" y="182"/>
                    <a:pt x="680" y="182"/>
                    <a:pt x="680" y="182"/>
                  </a:cubicBezTo>
                  <a:cubicBezTo>
                    <a:pt x="683" y="182"/>
                    <a:pt x="683" y="182"/>
                    <a:pt x="683" y="182"/>
                  </a:cubicBezTo>
                  <a:cubicBezTo>
                    <a:pt x="684" y="182"/>
                    <a:pt x="684" y="182"/>
                    <a:pt x="684" y="183"/>
                  </a:cubicBezTo>
                  <a:cubicBezTo>
                    <a:pt x="685" y="183"/>
                    <a:pt x="685" y="184"/>
                    <a:pt x="686" y="184"/>
                  </a:cubicBezTo>
                  <a:cubicBezTo>
                    <a:pt x="686" y="185"/>
                    <a:pt x="686" y="185"/>
                    <a:pt x="687" y="186"/>
                  </a:cubicBezTo>
                  <a:cubicBezTo>
                    <a:pt x="687" y="186"/>
                    <a:pt x="688" y="187"/>
                    <a:pt x="688" y="188"/>
                  </a:cubicBezTo>
                  <a:cubicBezTo>
                    <a:pt x="696" y="199"/>
                    <a:pt x="696" y="199"/>
                    <a:pt x="696" y="199"/>
                  </a:cubicBezTo>
                  <a:cubicBezTo>
                    <a:pt x="696" y="200"/>
                    <a:pt x="697" y="201"/>
                    <a:pt x="698" y="202"/>
                  </a:cubicBezTo>
                  <a:cubicBezTo>
                    <a:pt x="699" y="203"/>
                    <a:pt x="699" y="204"/>
                    <a:pt x="700" y="204"/>
                  </a:cubicBezTo>
                  <a:cubicBezTo>
                    <a:pt x="701" y="205"/>
                    <a:pt x="702" y="206"/>
                    <a:pt x="702" y="207"/>
                  </a:cubicBezTo>
                  <a:cubicBezTo>
                    <a:pt x="703" y="207"/>
                    <a:pt x="703" y="207"/>
                    <a:pt x="704" y="207"/>
                  </a:cubicBezTo>
                  <a:cubicBezTo>
                    <a:pt x="716" y="207"/>
                    <a:pt x="716" y="207"/>
                    <a:pt x="716" y="207"/>
                  </a:cubicBezTo>
                  <a:cubicBezTo>
                    <a:pt x="716" y="202"/>
                    <a:pt x="716" y="202"/>
                    <a:pt x="716" y="202"/>
                  </a:cubicBezTo>
                  <a:cubicBezTo>
                    <a:pt x="715" y="202"/>
                    <a:pt x="714" y="202"/>
                    <a:pt x="714" y="201"/>
                  </a:cubicBezTo>
                  <a:cubicBezTo>
                    <a:pt x="713" y="201"/>
                    <a:pt x="712" y="200"/>
                    <a:pt x="711" y="199"/>
                  </a:cubicBezTo>
                  <a:close/>
                  <a:moveTo>
                    <a:pt x="767" y="195"/>
                  </a:moveTo>
                  <a:cubicBezTo>
                    <a:pt x="766" y="197"/>
                    <a:pt x="766" y="198"/>
                    <a:pt x="765" y="199"/>
                  </a:cubicBezTo>
                  <a:cubicBezTo>
                    <a:pt x="764" y="200"/>
                    <a:pt x="763" y="200"/>
                    <a:pt x="762" y="201"/>
                  </a:cubicBezTo>
                  <a:cubicBezTo>
                    <a:pt x="760" y="201"/>
                    <a:pt x="759" y="201"/>
                    <a:pt x="758" y="201"/>
                  </a:cubicBezTo>
                  <a:cubicBezTo>
                    <a:pt x="747" y="201"/>
                    <a:pt x="747" y="201"/>
                    <a:pt x="747" y="201"/>
                  </a:cubicBezTo>
                  <a:cubicBezTo>
                    <a:pt x="747" y="201"/>
                    <a:pt x="747" y="201"/>
                    <a:pt x="747" y="200"/>
                  </a:cubicBezTo>
                  <a:cubicBezTo>
                    <a:pt x="747" y="200"/>
                    <a:pt x="747" y="199"/>
                    <a:pt x="747" y="198"/>
                  </a:cubicBezTo>
                  <a:cubicBezTo>
                    <a:pt x="747" y="198"/>
                    <a:pt x="747" y="197"/>
                    <a:pt x="747" y="196"/>
                  </a:cubicBezTo>
                  <a:cubicBezTo>
                    <a:pt x="747" y="196"/>
                    <a:pt x="747" y="195"/>
                    <a:pt x="747" y="194"/>
                  </a:cubicBezTo>
                  <a:cubicBezTo>
                    <a:pt x="747" y="181"/>
                    <a:pt x="747" y="181"/>
                    <a:pt x="747" y="181"/>
                  </a:cubicBezTo>
                  <a:cubicBezTo>
                    <a:pt x="750" y="181"/>
                    <a:pt x="750" y="181"/>
                    <a:pt x="750" y="181"/>
                  </a:cubicBezTo>
                  <a:cubicBezTo>
                    <a:pt x="751" y="181"/>
                    <a:pt x="752" y="181"/>
                    <a:pt x="753" y="181"/>
                  </a:cubicBezTo>
                  <a:cubicBezTo>
                    <a:pt x="754" y="181"/>
                    <a:pt x="754" y="181"/>
                    <a:pt x="755" y="182"/>
                  </a:cubicBezTo>
                  <a:cubicBezTo>
                    <a:pt x="756" y="182"/>
                    <a:pt x="756" y="183"/>
                    <a:pt x="757" y="184"/>
                  </a:cubicBezTo>
                  <a:cubicBezTo>
                    <a:pt x="757" y="185"/>
                    <a:pt x="758" y="186"/>
                    <a:pt x="758" y="188"/>
                  </a:cubicBezTo>
                  <a:cubicBezTo>
                    <a:pt x="763" y="188"/>
                    <a:pt x="763" y="188"/>
                    <a:pt x="763" y="188"/>
                  </a:cubicBezTo>
                  <a:cubicBezTo>
                    <a:pt x="763" y="168"/>
                    <a:pt x="763" y="168"/>
                    <a:pt x="763" y="168"/>
                  </a:cubicBezTo>
                  <a:cubicBezTo>
                    <a:pt x="757" y="168"/>
                    <a:pt x="757" y="168"/>
                    <a:pt x="757" y="168"/>
                  </a:cubicBezTo>
                  <a:cubicBezTo>
                    <a:pt x="757" y="175"/>
                    <a:pt x="757" y="175"/>
                    <a:pt x="757" y="175"/>
                  </a:cubicBezTo>
                  <a:cubicBezTo>
                    <a:pt x="747" y="175"/>
                    <a:pt x="747" y="175"/>
                    <a:pt x="747" y="175"/>
                  </a:cubicBezTo>
                  <a:cubicBezTo>
                    <a:pt x="747" y="163"/>
                    <a:pt x="747" y="163"/>
                    <a:pt x="747" y="163"/>
                  </a:cubicBezTo>
                  <a:cubicBezTo>
                    <a:pt x="747" y="161"/>
                    <a:pt x="748" y="160"/>
                    <a:pt x="748" y="159"/>
                  </a:cubicBezTo>
                  <a:cubicBezTo>
                    <a:pt x="748" y="158"/>
                    <a:pt x="748" y="158"/>
                    <a:pt x="749" y="157"/>
                  </a:cubicBezTo>
                  <a:cubicBezTo>
                    <a:pt x="749" y="157"/>
                    <a:pt x="750" y="156"/>
                    <a:pt x="751" y="156"/>
                  </a:cubicBezTo>
                  <a:cubicBezTo>
                    <a:pt x="751" y="156"/>
                    <a:pt x="752" y="156"/>
                    <a:pt x="753" y="156"/>
                  </a:cubicBezTo>
                  <a:cubicBezTo>
                    <a:pt x="756" y="156"/>
                    <a:pt x="756" y="156"/>
                    <a:pt x="756" y="156"/>
                  </a:cubicBezTo>
                  <a:cubicBezTo>
                    <a:pt x="757" y="156"/>
                    <a:pt x="758" y="156"/>
                    <a:pt x="759" y="156"/>
                  </a:cubicBezTo>
                  <a:cubicBezTo>
                    <a:pt x="760" y="157"/>
                    <a:pt x="761" y="157"/>
                    <a:pt x="762" y="158"/>
                  </a:cubicBezTo>
                  <a:cubicBezTo>
                    <a:pt x="763" y="159"/>
                    <a:pt x="764" y="160"/>
                    <a:pt x="765" y="161"/>
                  </a:cubicBezTo>
                  <a:cubicBezTo>
                    <a:pt x="765" y="162"/>
                    <a:pt x="766" y="164"/>
                    <a:pt x="766" y="166"/>
                  </a:cubicBezTo>
                  <a:cubicBezTo>
                    <a:pt x="771" y="166"/>
                    <a:pt x="771" y="166"/>
                    <a:pt x="771" y="166"/>
                  </a:cubicBezTo>
                  <a:cubicBezTo>
                    <a:pt x="770" y="151"/>
                    <a:pt x="770" y="151"/>
                    <a:pt x="770" y="151"/>
                  </a:cubicBezTo>
                  <a:cubicBezTo>
                    <a:pt x="730" y="151"/>
                    <a:pt x="730" y="151"/>
                    <a:pt x="730" y="151"/>
                  </a:cubicBezTo>
                  <a:cubicBezTo>
                    <a:pt x="730" y="157"/>
                    <a:pt x="730" y="157"/>
                    <a:pt x="730" y="157"/>
                  </a:cubicBezTo>
                  <a:cubicBezTo>
                    <a:pt x="736" y="157"/>
                    <a:pt x="736" y="157"/>
                    <a:pt x="736" y="157"/>
                  </a:cubicBezTo>
                  <a:cubicBezTo>
                    <a:pt x="736" y="157"/>
                    <a:pt x="736" y="157"/>
                    <a:pt x="736" y="158"/>
                  </a:cubicBezTo>
                  <a:cubicBezTo>
                    <a:pt x="736" y="159"/>
                    <a:pt x="736" y="159"/>
                    <a:pt x="736" y="160"/>
                  </a:cubicBezTo>
                  <a:cubicBezTo>
                    <a:pt x="736" y="160"/>
                    <a:pt x="736" y="161"/>
                    <a:pt x="736" y="162"/>
                  </a:cubicBezTo>
                  <a:cubicBezTo>
                    <a:pt x="736" y="163"/>
                    <a:pt x="736" y="163"/>
                    <a:pt x="736" y="164"/>
                  </a:cubicBezTo>
                  <a:cubicBezTo>
                    <a:pt x="736" y="195"/>
                    <a:pt x="736" y="195"/>
                    <a:pt x="736" y="195"/>
                  </a:cubicBezTo>
                  <a:cubicBezTo>
                    <a:pt x="736" y="197"/>
                    <a:pt x="736" y="198"/>
                    <a:pt x="735" y="199"/>
                  </a:cubicBezTo>
                  <a:cubicBezTo>
                    <a:pt x="735" y="200"/>
                    <a:pt x="735" y="201"/>
                    <a:pt x="734" y="201"/>
                  </a:cubicBezTo>
                  <a:cubicBezTo>
                    <a:pt x="734" y="201"/>
                    <a:pt x="733" y="202"/>
                    <a:pt x="732" y="202"/>
                  </a:cubicBezTo>
                  <a:cubicBezTo>
                    <a:pt x="732" y="202"/>
                    <a:pt x="731" y="202"/>
                    <a:pt x="730" y="202"/>
                  </a:cubicBezTo>
                  <a:cubicBezTo>
                    <a:pt x="730" y="207"/>
                    <a:pt x="730" y="207"/>
                    <a:pt x="730" y="207"/>
                  </a:cubicBezTo>
                  <a:cubicBezTo>
                    <a:pt x="773" y="207"/>
                    <a:pt x="773" y="207"/>
                    <a:pt x="773" y="207"/>
                  </a:cubicBezTo>
                  <a:cubicBezTo>
                    <a:pt x="773" y="190"/>
                    <a:pt x="773" y="190"/>
                    <a:pt x="773" y="190"/>
                  </a:cubicBezTo>
                  <a:cubicBezTo>
                    <a:pt x="768" y="190"/>
                    <a:pt x="768" y="190"/>
                    <a:pt x="768" y="190"/>
                  </a:cubicBezTo>
                  <a:cubicBezTo>
                    <a:pt x="768" y="192"/>
                    <a:pt x="768" y="194"/>
                    <a:pt x="767" y="195"/>
                  </a:cubicBezTo>
                  <a:close/>
                  <a:moveTo>
                    <a:pt x="554" y="157"/>
                  </a:moveTo>
                  <a:cubicBezTo>
                    <a:pt x="561" y="157"/>
                    <a:pt x="561" y="157"/>
                    <a:pt x="561" y="157"/>
                  </a:cubicBezTo>
                  <a:cubicBezTo>
                    <a:pt x="560" y="157"/>
                    <a:pt x="560" y="157"/>
                    <a:pt x="560" y="158"/>
                  </a:cubicBezTo>
                  <a:cubicBezTo>
                    <a:pt x="560" y="159"/>
                    <a:pt x="560" y="159"/>
                    <a:pt x="560" y="160"/>
                  </a:cubicBezTo>
                  <a:cubicBezTo>
                    <a:pt x="560" y="160"/>
                    <a:pt x="560" y="161"/>
                    <a:pt x="560" y="162"/>
                  </a:cubicBezTo>
                  <a:cubicBezTo>
                    <a:pt x="560" y="163"/>
                    <a:pt x="560" y="163"/>
                    <a:pt x="560" y="164"/>
                  </a:cubicBezTo>
                  <a:cubicBezTo>
                    <a:pt x="560" y="195"/>
                    <a:pt x="560" y="195"/>
                    <a:pt x="560" y="195"/>
                  </a:cubicBezTo>
                  <a:cubicBezTo>
                    <a:pt x="560" y="197"/>
                    <a:pt x="560" y="198"/>
                    <a:pt x="560" y="199"/>
                  </a:cubicBezTo>
                  <a:cubicBezTo>
                    <a:pt x="560" y="200"/>
                    <a:pt x="559" y="200"/>
                    <a:pt x="559" y="201"/>
                  </a:cubicBezTo>
                  <a:cubicBezTo>
                    <a:pt x="558" y="201"/>
                    <a:pt x="558" y="202"/>
                    <a:pt x="557" y="202"/>
                  </a:cubicBezTo>
                  <a:cubicBezTo>
                    <a:pt x="556" y="202"/>
                    <a:pt x="555" y="202"/>
                    <a:pt x="554" y="202"/>
                  </a:cubicBezTo>
                  <a:cubicBezTo>
                    <a:pt x="554" y="207"/>
                    <a:pt x="554" y="207"/>
                    <a:pt x="554" y="207"/>
                  </a:cubicBezTo>
                  <a:cubicBezTo>
                    <a:pt x="578" y="207"/>
                    <a:pt x="578" y="207"/>
                    <a:pt x="578" y="207"/>
                  </a:cubicBezTo>
                  <a:cubicBezTo>
                    <a:pt x="578" y="201"/>
                    <a:pt x="578" y="201"/>
                    <a:pt x="578" y="201"/>
                  </a:cubicBezTo>
                  <a:cubicBezTo>
                    <a:pt x="572" y="201"/>
                    <a:pt x="572" y="201"/>
                    <a:pt x="572" y="201"/>
                  </a:cubicBezTo>
                  <a:cubicBezTo>
                    <a:pt x="572" y="201"/>
                    <a:pt x="572" y="201"/>
                    <a:pt x="572" y="200"/>
                  </a:cubicBezTo>
                  <a:cubicBezTo>
                    <a:pt x="572" y="200"/>
                    <a:pt x="572" y="199"/>
                    <a:pt x="572" y="198"/>
                  </a:cubicBezTo>
                  <a:cubicBezTo>
                    <a:pt x="572" y="198"/>
                    <a:pt x="572" y="197"/>
                    <a:pt x="572" y="196"/>
                  </a:cubicBezTo>
                  <a:cubicBezTo>
                    <a:pt x="572" y="196"/>
                    <a:pt x="572" y="195"/>
                    <a:pt x="572" y="194"/>
                  </a:cubicBezTo>
                  <a:cubicBezTo>
                    <a:pt x="572" y="163"/>
                    <a:pt x="572" y="163"/>
                    <a:pt x="572" y="163"/>
                  </a:cubicBezTo>
                  <a:cubicBezTo>
                    <a:pt x="572" y="161"/>
                    <a:pt x="572" y="160"/>
                    <a:pt x="572" y="159"/>
                  </a:cubicBezTo>
                  <a:cubicBezTo>
                    <a:pt x="573" y="158"/>
                    <a:pt x="573" y="158"/>
                    <a:pt x="573" y="157"/>
                  </a:cubicBezTo>
                  <a:cubicBezTo>
                    <a:pt x="574" y="157"/>
                    <a:pt x="575" y="156"/>
                    <a:pt x="575" y="156"/>
                  </a:cubicBezTo>
                  <a:cubicBezTo>
                    <a:pt x="576" y="156"/>
                    <a:pt x="577" y="156"/>
                    <a:pt x="578" y="156"/>
                  </a:cubicBezTo>
                  <a:cubicBezTo>
                    <a:pt x="578" y="151"/>
                    <a:pt x="578" y="151"/>
                    <a:pt x="578" y="151"/>
                  </a:cubicBezTo>
                  <a:cubicBezTo>
                    <a:pt x="554" y="151"/>
                    <a:pt x="554" y="151"/>
                    <a:pt x="554" y="151"/>
                  </a:cubicBezTo>
                  <a:lnTo>
                    <a:pt x="554" y="157"/>
                  </a:lnTo>
                  <a:close/>
                  <a:moveTo>
                    <a:pt x="668" y="89"/>
                  </a:moveTo>
                  <a:cubicBezTo>
                    <a:pt x="669" y="87"/>
                    <a:pt x="669" y="85"/>
                    <a:pt x="669" y="83"/>
                  </a:cubicBezTo>
                  <a:cubicBezTo>
                    <a:pt x="669" y="81"/>
                    <a:pt x="669" y="79"/>
                    <a:pt x="669" y="78"/>
                  </a:cubicBezTo>
                  <a:cubicBezTo>
                    <a:pt x="668" y="76"/>
                    <a:pt x="667" y="75"/>
                    <a:pt x="666" y="74"/>
                  </a:cubicBezTo>
                  <a:cubicBezTo>
                    <a:pt x="666" y="73"/>
                    <a:pt x="665" y="71"/>
                    <a:pt x="663" y="70"/>
                  </a:cubicBezTo>
                  <a:cubicBezTo>
                    <a:pt x="662" y="69"/>
                    <a:pt x="661" y="69"/>
                    <a:pt x="659" y="68"/>
                  </a:cubicBezTo>
                  <a:cubicBezTo>
                    <a:pt x="658" y="67"/>
                    <a:pt x="657" y="66"/>
                    <a:pt x="655" y="66"/>
                  </a:cubicBezTo>
                  <a:cubicBezTo>
                    <a:pt x="654" y="65"/>
                    <a:pt x="652" y="64"/>
                    <a:pt x="651" y="64"/>
                  </a:cubicBezTo>
                  <a:cubicBezTo>
                    <a:pt x="649" y="63"/>
                    <a:pt x="647" y="62"/>
                    <a:pt x="645" y="61"/>
                  </a:cubicBezTo>
                  <a:cubicBezTo>
                    <a:pt x="643" y="60"/>
                    <a:pt x="642" y="60"/>
                    <a:pt x="641" y="59"/>
                  </a:cubicBezTo>
                  <a:cubicBezTo>
                    <a:pt x="640" y="58"/>
                    <a:pt x="639" y="57"/>
                    <a:pt x="639" y="56"/>
                  </a:cubicBezTo>
                  <a:cubicBezTo>
                    <a:pt x="638" y="55"/>
                    <a:pt x="638" y="54"/>
                    <a:pt x="638" y="52"/>
                  </a:cubicBezTo>
                  <a:cubicBezTo>
                    <a:pt x="638" y="51"/>
                    <a:pt x="638" y="51"/>
                    <a:pt x="639" y="50"/>
                  </a:cubicBezTo>
                  <a:cubicBezTo>
                    <a:pt x="639" y="49"/>
                    <a:pt x="640" y="48"/>
                    <a:pt x="640" y="47"/>
                  </a:cubicBezTo>
                  <a:cubicBezTo>
                    <a:pt x="641" y="47"/>
                    <a:pt x="642" y="46"/>
                    <a:pt x="643" y="46"/>
                  </a:cubicBezTo>
                  <a:cubicBezTo>
                    <a:pt x="644" y="46"/>
                    <a:pt x="645" y="45"/>
                    <a:pt x="647" y="45"/>
                  </a:cubicBezTo>
                  <a:cubicBezTo>
                    <a:pt x="650" y="45"/>
                    <a:pt x="653" y="47"/>
                    <a:pt x="656" y="49"/>
                  </a:cubicBezTo>
                  <a:cubicBezTo>
                    <a:pt x="658" y="51"/>
                    <a:pt x="660" y="55"/>
                    <a:pt x="661" y="59"/>
                  </a:cubicBezTo>
                  <a:cubicBezTo>
                    <a:pt x="666" y="59"/>
                    <a:pt x="666" y="59"/>
                    <a:pt x="666" y="59"/>
                  </a:cubicBezTo>
                  <a:cubicBezTo>
                    <a:pt x="666" y="40"/>
                    <a:pt x="666" y="40"/>
                    <a:pt x="666" y="40"/>
                  </a:cubicBezTo>
                  <a:cubicBezTo>
                    <a:pt x="660" y="40"/>
                    <a:pt x="660" y="40"/>
                    <a:pt x="660" y="40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60" y="44"/>
                    <a:pt x="660" y="44"/>
                    <a:pt x="660" y="44"/>
                  </a:cubicBezTo>
                  <a:cubicBezTo>
                    <a:pt x="659" y="43"/>
                    <a:pt x="658" y="42"/>
                    <a:pt x="657" y="42"/>
                  </a:cubicBezTo>
                  <a:cubicBezTo>
                    <a:pt x="656" y="41"/>
                    <a:pt x="655" y="41"/>
                    <a:pt x="653" y="41"/>
                  </a:cubicBezTo>
                  <a:cubicBezTo>
                    <a:pt x="652" y="40"/>
                    <a:pt x="651" y="40"/>
                    <a:pt x="650" y="40"/>
                  </a:cubicBezTo>
                  <a:cubicBezTo>
                    <a:pt x="648" y="40"/>
                    <a:pt x="647" y="40"/>
                    <a:pt x="646" y="40"/>
                  </a:cubicBezTo>
                  <a:cubicBezTo>
                    <a:pt x="644" y="40"/>
                    <a:pt x="642" y="40"/>
                    <a:pt x="640" y="40"/>
                  </a:cubicBezTo>
                  <a:cubicBezTo>
                    <a:pt x="638" y="41"/>
                    <a:pt x="636" y="41"/>
                    <a:pt x="635" y="42"/>
                  </a:cubicBezTo>
                  <a:cubicBezTo>
                    <a:pt x="634" y="43"/>
                    <a:pt x="632" y="44"/>
                    <a:pt x="631" y="45"/>
                  </a:cubicBezTo>
                  <a:cubicBezTo>
                    <a:pt x="630" y="46"/>
                    <a:pt x="630" y="47"/>
                    <a:pt x="629" y="48"/>
                  </a:cubicBezTo>
                  <a:cubicBezTo>
                    <a:pt x="628" y="49"/>
                    <a:pt x="628" y="50"/>
                    <a:pt x="628" y="52"/>
                  </a:cubicBezTo>
                  <a:cubicBezTo>
                    <a:pt x="627" y="53"/>
                    <a:pt x="627" y="54"/>
                    <a:pt x="627" y="55"/>
                  </a:cubicBezTo>
                  <a:cubicBezTo>
                    <a:pt x="627" y="58"/>
                    <a:pt x="628" y="60"/>
                    <a:pt x="629" y="62"/>
                  </a:cubicBezTo>
                  <a:cubicBezTo>
                    <a:pt x="630" y="64"/>
                    <a:pt x="631" y="66"/>
                    <a:pt x="633" y="68"/>
                  </a:cubicBezTo>
                  <a:cubicBezTo>
                    <a:pt x="634" y="69"/>
                    <a:pt x="636" y="71"/>
                    <a:pt x="638" y="72"/>
                  </a:cubicBezTo>
                  <a:cubicBezTo>
                    <a:pt x="641" y="73"/>
                    <a:pt x="643" y="74"/>
                    <a:pt x="646" y="75"/>
                  </a:cubicBezTo>
                  <a:cubicBezTo>
                    <a:pt x="647" y="76"/>
                    <a:pt x="649" y="76"/>
                    <a:pt x="650" y="77"/>
                  </a:cubicBezTo>
                  <a:cubicBezTo>
                    <a:pt x="652" y="78"/>
                    <a:pt x="653" y="78"/>
                    <a:pt x="654" y="79"/>
                  </a:cubicBezTo>
                  <a:cubicBezTo>
                    <a:pt x="656" y="80"/>
                    <a:pt x="657" y="81"/>
                    <a:pt x="658" y="82"/>
                  </a:cubicBezTo>
                  <a:cubicBezTo>
                    <a:pt x="658" y="83"/>
                    <a:pt x="659" y="84"/>
                    <a:pt x="659" y="85"/>
                  </a:cubicBezTo>
                  <a:cubicBezTo>
                    <a:pt x="659" y="87"/>
                    <a:pt x="658" y="88"/>
                    <a:pt x="658" y="88"/>
                  </a:cubicBezTo>
                  <a:cubicBezTo>
                    <a:pt x="657" y="89"/>
                    <a:pt x="657" y="90"/>
                    <a:pt x="656" y="91"/>
                  </a:cubicBezTo>
                  <a:cubicBezTo>
                    <a:pt x="655" y="92"/>
                    <a:pt x="654" y="92"/>
                    <a:pt x="653" y="93"/>
                  </a:cubicBezTo>
                  <a:cubicBezTo>
                    <a:pt x="652" y="93"/>
                    <a:pt x="650" y="93"/>
                    <a:pt x="649" y="93"/>
                  </a:cubicBezTo>
                  <a:cubicBezTo>
                    <a:pt x="647" y="93"/>
                    <a:pt x="645" y="93"/>
                    <a:pt x="644" y="92"/>
                  </a:cubicBezTo>
                  <a:cubicBezTo>
                    <a:pt x="642" y="92"/>
                    <a:pt x="640" y="91"/>
                    <a:pt x="639" y="90"/>
                  </a:cubicBezTo>
                  <a:cubicBezTo>
                    <a:pt x="638" y="89"/>
                    <a:pt x="637" y="87"/>
                    <a:pt x="636" y="85"/>
                  </a:cubicBezTo>
                  <a:cubicBezTo>
                    <a:pt x="635" y="84"/>
                    <a:pt x="634" y="82"/>
                    <a:pt x="634" y="79"/>
                  </a:cubicBezTo>
                  <a:cubicBezTo>
                    <a:pt x="629" y="79"/>
                    <a:pt x="629" y="79"/>
                    <a:pt x="629" y="79"/>
                  </a:cubicBezTo>
                  <a:cubicBezTo>
                    <a:pt x="629" y="98"/>
                    <a:pt x="629" y="98"/>
                    <a:pt x="629" y="98"/>
                  </a:cubicBezTo>
                  <a:cubicBezTo>
                    <a:pt x="635" y="98"/>
                    <a:pt x="635" y="98"/>
                    <a:pt x="635" y="98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5" y="95"/>
                    <a:pt x="635" y="95"/>
                    <a:pt x="635" y="95"/>
                  </a:cubicBezTo>
                  <a:cubicBezTo>
                    <a:pt x="636" y="96"/>
                    <a:pt x="637" y="96"/>
                    <a:pt x="638" y="97"/>
                  </a:cubicBezTo>
                  <a:cubicBezTo>
                    <a:pt x="639" y="97"/>
                    <a:pt x="640" y="98"/>
                    <a:pt x="642" y="98"/>
                  </a:cubicBezTo>
                  <a:cubicBezTo>
                    <a:pt x="643" y="98"/>
                    <a:pt x="644" y="99"/>
                    <a:pt x="645" y="99"/>
                  </a:cubicBezTo>
                  <a:cubicBezTo>
                    <a:pt x="646" y="99"/>
                    <a:pt x="648" y="99"/>
                    <a:pt x="649" y="99"/>
                  </a:cubicBezTo>
                  <a:cubicBezTo>
                    <a:pt x="652" y="99"/>
                    <a:pt x="655" y="99"/>
                    <a:pt x="657" y="98"/>
                  </a:cubicBezTo>
                  <a:cubicBezTo>
                    <a:pt x="660" y="97"/>
                    <a:pt x="662" y="96"/>
                    <a:pt x="664" y="94"/>
                  </a:cubicBezTo>
                  <a:cubicBezTo>
                    <a:pt x="666" y="93"/>
                    <a:pt x="667" y="91"/>
                    <a:pt x="668" y="89"/>
                  </a:cubicBezTo>
                  <a:close/>
                  <a:moveTo>
                    <a:pt x="74" y="4"/>
                  </a:moveTo>
                  <a:cubicBezTo>
                    <a:pt x="74" y="125"/>
                    <a:pt x="74" y="125"/>
                    <a:pt x="74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4" y="4"/>
                  </a:lnTo>
                  <a:close/>
                  <a:moveTo>
                    <a:pt x="0" y="42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" y="41"/>
                    <a:pt x="1" y="41"/>
                    <a:pt x="1" y="41"/>
                  </a:cubicBezTo>
                  <a:lnTo>
                    <a:pt x="0" y="42"/>
                  </a:lnTo>
                  <a:close/>
                  <a:moveTo>
                    <a:pt x="37" y="125"/>
                  </a:moveTo>
                  <a:cubicBezTo>
                    <a:pt x="53" y="125"/>
                    <a:pt x="53" y="125"/>
                    <a:pt x="53" y="12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37" y="23"/>
                    <a:pt x="37" y="23"/>
                    <a:pt x="37" y="23"/>
                  </a:cubicBezTo>
                  <a:lnTo>
                    <a:pt x="37" y="125"/>
                  </a:lnTo>
                  <a:close/>
                  <a:moveTo>
                    <a:pt x="684" y="97"/>
                  </a:moveTo>
                  <a:cubicBezTo>
                    <a:pt x="685" y="97"/>
                    <a:pt x="686" y="98"/>
                    <a:pt x="688" y="98"/>
                  </a:cubicBezTo>
                  <a:cubicBezTo>
                    <a:pt x="689" y="99"/>
                    <a:pt x="690" y="99"/>
                    <a:pt x="692" y="99"/>
                  </a:cubicBezTo>
                  <a:cubicBezTo>
                    <a:pt x="695" y="99"/>
                    <a:pt x="697" y="99"/>
                    <a:pt x="699" y="98"/>
                  </a:cubicBezTo>
                  <a:cubicBezTo>
                    <a:pt x="701" y="97"/>
                    <a:pt x="703" y="96"/>
                    <a:pt x="705" y="94"/>
                  </a:cubicBezTo>
                  <a:cubicBezTo>
                    <a:pt x="706" y="92"/>
                    <a:pt x="707" y="90"/>
                    <a:pt x="708" y="87"/>
                  </a:cubicBezTo>
                  <a:cubicBezTo>
                    <a:pt x="709" y="84"/>
                    <a:pt x="709" y="81"/>
                    <a:pt x="709" y="77"/>
                  </a:cubicBezTo>
                  <a:cubicBezTo>
                    <a:pt x="709" y="53"/>
                    <a:pt x="709" y="53"/>
                    <a:pt x="709" y="53"/>
                  </a:cubicBezTo>
                  <a:cubicBezTo>
                    <a:pt x="709" y="52"/>
                    <a:pt x="709" y="50"/>
                    <a:pt x="709" y="49"/>
                  </a:cubicBezTo>
                  <a:cubicBezTo>
                    <a:pt x="710" y="49"/>
                    <a:pt x="710" y="48"/>
                    <a:pt x="710" y="47"/>
                  </a:cubicBezTo>
                  <a:cubicBezTo>
                    <a:pt x="711" y="47"/>
                    <a:pt x="712" y="47"/>
                    <a:pt x="712" y="47"/>
                  </a:cubicBezTo>
                  <a:cubicBezTo>
                    <a:pt x="713" y="46"/>
                    <a:pt x="714" y="46"/>
                    <a:pt x="715" y="46"/>
                  </a:cubicBezTo>
                  <a:cubicBezTo>
                    <a:pt x="715" y="41"/>
                    <a:pt x="715" y="41"/>
                    <a:pt x="715" y="41"/>
                  </a:cubicBezTo>
                  <a:cubicBezTo>
                    <a:pt x="691" y="41"/>
                    <a:pt x="691" y="41"/>
                    <a:pt x="691" y="41"/>
                  </a:cubicBezTo>
                  <a:cubicBezTo>
                    <a:pt x="691" y="47"/>
                    <a:pt x="691" y="47"/>
                    <a:pt x="691" y="47"/>
                  </a:cubicBezTo>
                  <a:cubicBezTo>
                    <a:pt x="698" y="47"/>
                    <a:pt x="698" y="47"/>
                    <a:pt x="698" y="47"/>
                  </a:cubicBezTo>
                  <a:cubicBezTo>
                    <a:pt x="697" y="47"/>
                    <a:pt x="697" y="48"/>
                    <a:pt x="697" y="48"/>
                  </a:cubicBezTo>
                  <a:cubicBezTo>
                    <a:pt x="697" y="49"/>
                    <a:pt x="697" y="49"/>
                    <a:pt x="697" y="50"/>
                  </a:cubicBezTo>
                  <a:cubicBezTo>
                    <a:pt x="697" y="51"/>
                    <a:pt x="697" y="51"/>
                    <a:pt x="697" y="52"/>
                  </a:cubicBezTo>
                  <a:cubicBezTo>
                    <a:pt x="697" y="53"/>
                    <a:pt x="697" y="54"/>
                    <a:pt x="697" y="54"/>
                  </a:cubicBezTo>
                  <a:cubicBezTo>
                    <a:pt x="697" y="87"/>
                    <a:pt x="697" y="87"/>
                    <a:pt x="697" y="87"/>
                  </a:cubicBezTo>
                  <a:cubicBezTo>
                    <a:pt x="697" y="89"/>
                    <a:pt x="697" y="91"/>
                    <a:pt x="696" y="92"/>
                  </a:cubicBezTo>
                  <a:cubicBezTo>
                    <a:pt x="696" y="93"/>
                    <a:pt x="695" y="93"/>
                    <a:pt x="694" y="93"/>
                  </a:cubicBezTo>
                  <a:cubicBezTo>
                    <a:pt x="694" y="93"/>
                    <a:pt x="693" y="93"/>
                    <a:pt x="693" y="93"/>
                  </a:cubicBezTo>
                  <a:cubicBezTo>
                    <a:pt x="693" y="93"/>
                    <a:pt x="693" y="93"/>
                    <a:pt x="692" y="93"/>
                  </a:cubicBezTo>
                  <a:cubicBezTo>
                    <a:pt x="692" y="93"/>
                    <a:pt x="692" y="93"/>
                    <a:pt x="692" y="92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1" y="91"/>
                    <a:pt x="692" y="91"/>
                    <a:pt x="692" y="90"/>
                  </a:cubicBezTo>
                  <a:cubicBezTo>
                    <a:pt x="692" y="90"/>
                    <a:pt x="692" y="89"/>
                    <a:pt x="692" y="89"/>
                  </a:cubicBezTo>
                  <a:cubicBezTo>
                    <a:pt x="692" y="88"/>
                    <a:pt x="692" y="88"/>
                    <a:pt x="692" y="87"/>
                  </a:cubicBezTo>
                  <a:cubicBezTo>
                    <a:pt x="691" y="86"/>
                    <a:pt x="691" y="86"/>
                    <a:pt x="691" y="85"/>
                  </a:cubicBezTo>
                  <a:cubicBezTo>
                    <a:pt x="690" y="85"/>
                    <a:pt x="690" y="84"/>
                    <a:pt x="689" y="84"/>
                  </a:cubicBezTo>
                  <a:cubicBezTo>
                    <a:pt x="688" y="84"/>
                    <a:pt x="687" y="84"/>
                    <a:pt x="686" y="84"/>
                  </a:cubicBezTo>
                  <a:cubicBezTo>
                    <a:pt x="685" y="84"/>
                    <a:pt x="685" y="84"/>
                    <a:pt x="684" y="84"/>
                  </a:cubicBezTo>
                  <a:cubicBezTo>
                    <a:pt x="683" y="84"/>
                    <a:pt x="682" y="85"/>
                    <a:pt x="682" y="86"/>
                  </a:cubicBezTo>
                  <a:cubicBezTo>
                    <a:pt x="681" y="86"/>
                    <a:pt x="681" y="87"/>
                    <a:pt x="681" y="88"/>
                  </a:cubicBezTo>
                  <a:cubicBezTo>
                    <a:pt x="681" y="89"/>
                    <a:pt x="680" y="89"/>
                    <a:pt x="680" y="90"/>
                  </a:cubicBezTo>
                  <a:cubicBezTo>
                    <a:pt x="680" y="92"/>
                    <a:pt x="681" y="93"/>
                    <a:pt x="681" y="94"/>
                  </a:cubicBezTo>
                  <a:cubicBezTo>
                    <a:pt x="682" y="95"/>
                    <a:pt x="683" y="96"/>
                    <a:pt x="684" y="97"/>
                  </a:cubicBezTo>
                  <a:close/>
                  <a:moveTo>
                    <a:pt x="536" y="184"/>
                  </a:moveTo>
                  <a:cubicBezTo>
                    <a:pt x="535" y="182"/>
                    <a:pt x="534" y="181"/>
                    <a:pt x="533" y="180"/>
                  </a:cubicBezTo>
                  <a:cubicBezTo>
                    <a:pt x="532" y="179"/>
                    <a:pt x="531" y="178"/>
                    <a:pt x="529" y="178"/>
                  </a:cubicBezTo>
                  <a:cubicBezTo>
                    <a:pt x="528" y="177"/>
                    <a:pt x="526" y="176"/>
                    <a:pt x="525" y="175"/>
                  </a:cubicBezTo>
                  <a:cubicBezTo>
                    <a:pt x="524" y="175"/>
                    <a:pt x="522" y="174"/>
                    <a:pt x="521" y="174"/>
                  </a:cubicBezTo>
                  <a:cubicBezTo>
                    <a:pt x="519" y="173"/>
                    <a:pt x="517" y="172"/>
                    <a:pt x="515" y="171"/>
                  </a:cubicBezTo>
                  <a:cubicBezTo>
                    <a:pt x="513" y="170"/>
                    <a:pt x="512" y="169"/>
                    <a:pt x="511" y="168"/>
                  </a:cubicBezTo>
                  <a:cubicBezTo>
                    <a:pt x="510" y="168"/>
                    <a:pt x="509" y="167"/>
                    <a:pt x="509" y="166"/>
                  </a:cubicBezTo>
                  <a:cubicBezTo>
                    <a:pt x="508" y="165"/>
                    <a:pt x="508" y="163"/>
                    <a:pt x="508" y="162"/>
                  </a:cubicBezTo>
                  <a:cubicBezTo>
                    <a:pt x="508" y="161"/>
                    <a:pt x="508" y="160"/>
                    <a:pt x="508" y="159"/>
                  </a:cubicBezTo>
                  <a:cubicBezTo>
                    <a:pt x="509" y="159"/>
                    <a:pt x="510" y="158"/>
                    <a:pt x="510" y="157"/>
                  </a:cubicBezTo>
                  <a:cubicBezTo>
                    <a:pt x="511" y="157"/>
                    <a:pt x="512" y="156"/>
                    <a:pt x="513" y="156"/>
                  </a:cubicBezTo>
                  <a:cubicBezTo>
                    <a:pt x="514" y="155"/>
                    <a:pt x="515" y="155"/>
                    <a:pt x="516" y="155"/>
                  </a:cubicBezTo>
                  <a:cubicBezTo>
                    <a:pt x="520" y="155"/>
                    <a:pt x="523" y="156"/>
                    <a:pt x="526" y="159"/>
                  </a:cubicBezTo>
                  <a:cubicBezTo>
                    <a:pt x="528" y="161"/>
                    <a:pt x="530" y="164"/>
                    <a:pt x="531" y="169"/>
                  </a:cubicBezTo>
                  <a:cubicBezTo>
                    <a:pt x="536" y="169"/>
                    <a:pt x="536" y="169"/>
                    <a:pt x="536" y="169"/>
                  </a:cubicBezTo>
                  <a:cubicBezTo>
                    <a:pt x="536" y="150"/>
                    <a:pt x="536" y="150"/>
                    <a:pt x="536" y="150"/>
                  </a:cubicBezTo>
                  <a:cubicBezTo>
                    <a:pt x="530" y="150"/>
                    <a:pt x="530" y="150"/>
                    <a:pt x="530" y="150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30" y="153"/>
                    <a:pt x="530" y="153"/>
                    <a:pt x="530" y="153"/>
                  </a:cubicBezTo>
                  <a:cubicBezTo>
                    <a:pt x="529" y="153"/>
                    <a:pt x="528" y="152"/>
                    <a:pt x="527" y="152"/>
                  </a:cubicBezTo>
                  <a:cubicBezTo>
                    <a:pt x="526" y="151"/>
                    <a:pt x="524" y="151"/>
                    <a:pt x="523" y="150"/>
                  </a:cubicBezTo>
                  <a:cubicBezTo>
                    <a:pt x="522" y="150"/>
                    <a:pt x="521" y="150"/>
                    <a:pt x="520" y="150"/>
                  </a:cubicBezTo>
                  <a:cubicBezTo>
                    <a:pt x="518" y="149"/>
                    <a:pt x="517" y="149"/>
                    <a:pt x="516" y="149"/>
                  </a:cubicBezTo>
                  <a:cubicBezTo>
                    <a:pt x="514" y="149"/>
                    <a:pt x="512" y="150"/>
                    <a:pt x="510" y="150"/>
                  </a:cubicBezTo>
                  <a:cubicBezTo>
                    <a:pt x="508" y="150"/>
                    <a:pt x="506" y="151"/>
                    <a:pt x="505" y="152"/>
                  </a:cubicBezTo>
                  <a:cubicBezTo>
                    <a:pt x="503" y="153"/>
                    <a:pt x="502" y="154"/>
                    <a:pt x="501" y="155"/>
                  </a:cubicBezTo>
                  <a:cubicBezTo>
                    <a:pt x="500" y="156"/>
                    <a:pt x="500" y="157"/>
                    <a:pt x="499" y="158"/>
                  </a:cubicBezTo>
                  <a:cubicBezTo>
                    <a:pt x="498" y="159"/>
                    <a:pt x="498" y="160"/>
                    <a:pt x="498" y="161"/>
                  </a:cubicBezTo>
                  <a:cubicBezTo>
                    <a:pt x="497" y="163"/>
                    <a:pt x="497" y="164"/>
                    <a:pt x="497" y="165"/>
                  </a:cubicBezTo>
                  <a:cubicBezTo>
                    <a:pt x="497" y="168"/>
                    <a:pt x="498" y="170"/>
                    <a:pt x="499" y="172"/>
                  </a:cubicBezTo>
                  <a:cubicBezTo>
                    <a:pt x="500" y="174"/>
                    <a:pt x="501" y="176"/>
                    <a:pt x="502" y="177"/>
                  </a:cubicBezTo>
                  <a:cubicBezTo>
                    <a:pt x="504" y="179"/>
                    <a:pt x="506" y="180"/>
                    <a:pt x="508" y="181"/>
                  </a:cubicBezTo>
                  <a:cubicBezTo>
                    <a:pt x="511" y="183"/>
                    <a:pt x="513" y="184"/>
                    <a:pt x="516" y="185"/>
                  </a:cubicBezTo>
                  <a:cubicBezTo>
                    <a:pt x="517" y="186"/>
                    <a:pt x="519" y="186"/>
                    <a:pt x="520" y="187"/>
                  </a:cubicBezTo>
                  <a:cubicBezTo>
                    <a:pt x="522" y="187"/>
                    <a:pt x="523" y="188"/>
                    <a:pt x="524" y="189"/>
                  </a:cubicBezTo>
                  <a:cubicBezTo>
                    <a:pt x="526" y="190"/>
                    <a:pt x="527" y="191"/>
                    <a:pt x="527" y="192"/>
                  </a:cubicBezTo>
                  <a:cubicBezTo>
                    <a:pt x="528" y="193"/>
                    <a:pt x="529" y="194"/>
                    <a:pt x="529" y="195"/>
                  </a:cubicBezTo>
                  <a:cubicBezTo>
                    <a:pt x="529" y="196"/>
                    <a:pt x="528" y="197"/>
                    <a:pt x="528" y="198"/>
                  </a:cubicBezTo>
                  <a:cubicBezTo>
                    <a:pt x="527" y="199"/>
                    <a:pt x="527" y="200"/>
                    <a:pt x="526" y="201"/>
                  </a:cubicBezTo>
                  <a:cubicBezTo>
                    <a:pt x="525" y="201"/>
                    <a:pt x="524" y="202"/>
                    <a:pt x="523" y="202"/>
                  </a:cubicBezTo>
                  <a:cubicBezTo>
                    <a:pt x="522" y="203"/>
                    <a:pt x="520" y="203"/>
                    <a:pt x="519" y="203"/>
                  </a:cubicBezTo>
                  <a:cubicBezTo>
                    <a:pt x="517" y="203"/>
                    <a:pt x="515" y="203"/>
                    <a:pt x="513" y="202"/>
                  </a:cubicBezTo>
                  <a:cubicBezTo>
                    <a:pt x="512" y="201"/>
                    <a:pt x="510" y="201"/>
                    <a:pt x="509" y="199"/>
                  </a:cubicBezTo>
                  <a:cubicBezTo>
                    <a:pt x="508" y="198"/>
                    <a:pt x="507" y="197"/>
                    <a:pt x="506" y="195"/>
                  </a:cubicBezTo>
                  <a:cubicBezTo>
                    <a:pt x="505" y="193"/>
                    <a:pt x="504" y="191"/>
                    <a:pt x="504" y="189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8" y="208"/>
                    <a:pt x="498" y="208"/>
                    <a:pt x="498" y="208"/>
                  </a:cubicBezTo>
                  <a:cubicBezTo>
                    <a:pt x="505" y="208"/>
                    <a:pt x="505" y="208"/>
                    <a:pt x="505" y="208"/>
                  </a:cubicBezTo>
                  <a:cubicBezTo>
                    <a:pt x="504" y="205"/>
                    <a:pt x="504" y="205"/>
                    <a:pt x="504" y="205"/>
                  </a:cubicBezTo>
                  <a:cubicBezTo>
                    <a:pt x="505" y="205"/>
                    <a:pt x="505" y="205"/>
                    <a:pt x="505" y="205"/>
                  </a:cubicBezTo>
                  <a:cubicBezTo>
                    <a:pt x="506" y="205"/>
                    <a:pt x="507" y="206"/>
                    <a:pt x="508" y="206"/>
                  </a:cubicBezTo>
                  <a:cubicBezTo>
                    <a:pt x="509" y="207"/>
                    <a:pt x="510" y="207"/>
                    <a:pt x="512" y="208"/>
                  </a:cubicBezTo>
                  <a:cubicBezTo>
                    <a:pt x="513" y="208"/>
                    <a:pt x="514" y="208"/>
                    <a:pt x="515" y="208"/>
                  </a:cubicBezTo>
                  <a:cubicBezTo>
                    <a:pt x="516" y="209"/>
                    <a:pt x="518" y="209"/>
                    <a:pt x="519" y="209"/>
                  </a:cubicBezTo>
                  <a:cubicBezTo>
                    <a:pt x="522" y="209"/>
                    <a:pt x="525" y="208"/>
                    <a:pt x="527" y="208"/>
                  </a:cubicBezTo>
                  <a:cubicBezTo>
                    <a:pt x="530" y="207"/>
                    <a:pt x="532" y="206"/>
                    <a:pt x="534" y="204"/>
                  </a:cubicBezTo>
                  <a:cubicBezTo>
                    <a:pt x="535" y="203"/>
                    <a:pt x="537" y="201"/>
                    <a:pt x="538" y="199"/>
                  </a:cubicBezTo>
                  <a:cubicBezTo>
                    <a:pt x="539" y="197"/>
                    <a:pt x="539" y="195"/>
                    <a:pt x="539" y="192"/>
                  </a:cubicBezTo>
                  <a:cubicBezTo>
                    <a:pt x="539" y="191"/>
                    <a:pt x="539" y="189"/>
                    <a:pt x="539" y="188"/>
                  </a:cubicBezTo>
                  <a:cubicBezTo>
                    <a:pt x="538" y="186"/>
                    <a:pt x="537" y="185"/>
                    <a:pt x="536" y="184"/>
                  </a:cubicBezTo>
                  <a:close/>
                  <a:moveTo>
                    <a:pt x="535" y="47"/>
                  </a:moveTo>
                  <a:cubicBezTo>
                    <a:pt x="541" y="47"/>
                    <a:pt x="541" y="47"/>
                    <a:pt x="541" y="47"/>
                  </a:cubicBezTo>
                  <a:cubicBezTo>
                    <a:pt x="541" y="47"/>
                    <a:pt x="541" y="48"/>
                    <a:pt x="541" y="48"/>
                  </a:cubicBezTo>
                  <a:cubicBezTo>
                    <a:pt x="541" y="49"/>
                    <a:pt x="541" y="49"/>
                    <a:pt x="541" y="50"/>
                  </a:cubicBezTo>
                  <a:cubicBezTo>
                    <a:pt x="541" y="51"/>
                    <a:pt x="541" y="51"/>
                    <a:pt x="541" y="52"/>
                  </a:cubicBezTo>
                  <a:cubicBezTo>
                    <a:pt x="541" y="53"/>
                    <a:pt x="541" y="54"/>
                    <a:pt x="541" y="54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1" y="80"/>
                    <a:pt x="541" y="80"/>
                    <a:pt x="541" y="80"/>
                  </a:cubicBezTo>
                  <a:cubicBezTo>
                    <a:pt x="540" y="79"/>
                    <a:pt x="539" y="78"/>
                    <a:pt x="538" y="77"/>
                  </a:cubicBezTo>
                  <a:cubicBezTo>
                    <a:pt x="538" y="75"/>
                    <a:pt x="536" y="74"/>
                    <a:pt x="535" y="72"/>
                  </a:cubicBezTo>
                  <a:cubicBezTo>
                    <a:pt x="510" y="41"/>
                    <a:pt x="510" y="41"/>
                    <a:pt x="510" y="41"/>
                  </a:cubicBezTo>
                  <a:cubicBezTo>
                    <a:pt x="498" y="41"/>
                    <a:pt x="498" y="41"/>
                    <a:pt x="498" y="41"/>
                  </a:cubicBezTo>
                  <a:cubicBezTo>
                    <a:pt x="498" y="47"/>
                    <a:pt x="498" y="47"/>
                    <a:pt x="498" y="47"/>
                  </a:cubicBezTo>
                  <a:cubicBezTo>
                    <a:pt x="504" y="47"/>
                    <a:pt x="504" y="47"/>
                    <a:pt x="504" y="47"/>
                  </a:cubicBezTo>
                  <a:cubicBezTo>
                    <a:pt x="504" y="47"/>
                    <a:pt x="504" y="48"/>
                    <a:pt x="504" y="48"/>
                  </a:cubicBezTo>
                  <a:cubicBezTo>
                    <a:pt x="504" y="49"/>
                    <a:pt x="504" y="49"/>
                    <a:pt x="503" y="50"/>
                  </a:cubicBezTo>
                  <a:cubicBezTo>
                    <a:pt x="503" y="51"/>
                    <a:pt x="503" y="51"/>
                    <a:pt x="503" y="52"/>
                  </a:cubicBezTo>
                  <a:cubicBezTo>
                    <a:pt x="503" y="53"/>
                    <a:pt x="503" y="54"/>
                    <a:pt x="503" y="54"/>
                  </a:cubicBezTo>
                  <a:cubicBezTo>
                    <a:pt x="504" y="85"/>
                    <a:pt x="504" y="85"/>
                    <a:pt x="504" y="85"/>
                  </a:cubicBezTo>
                  <a:cubicBezTo>
                    <a:pt x="504" y="87"/>
                    <a:pt x="503" y="88"/>
                    <a:pt x="503" y="89"/>
                  </a:cubicBezTo>
                  <a:cubicBezTo>
                    <a:pt x="503" y="90"/>
                    <a:pt x="503" y="91"/>
                    <a:pt x="502" y="91"/>
                  </a:cubicBezTo>
                  <a:cubicBezTo>
                    <a:pt x="502" y="92"/>
                    <a:pt x="501" y="92"/>
                    <a:pt x="500" y="92"/>
                  </a:cubicBezTo>
                  <a:cubicBezTo>
                    <a:pt x="500" y="92"/>
                    <a:pt x="499" y="92"/>
                    <a:pt x="498" y="92"/>
                  </a:cubicBezTo>
                  <a:cubicBezTo>
                    <a:pt x="498" y="98"/>
                    <a:pt x="498" y="98"/>
                    <a:pt x="498" y="98"/>
                  </a:cubicBezTo>
                  <a:cubicBezTo>
                    <a:pt x="516" y="98"/>
                    <a:pt x="516" y="98"/>
                    <a:pt x="516" y="98"/>
                  </a:cubicBezTo>
                  <a:cubicBezTo>
                    <a:pt x="516" y="91"/>
                    <a:pt x="516" y="91"/>
                    <a:pt x="516" y="91"/>
                  </a:cubicBezTo>
                  <a:cubicBezTo>
                    <a:pt x="510" y="92"/>
                    <a:pt x="510" y="92"/>
                    <a:pt x="510" y="92"/>
                  </a:cubicBezTo>
                  <a:cubicBezTo>
                    <a:pt x="510" y="91"/>
                    <a:pt x="510" y="91"/>
                    <a:pt x="510" y="90"/>
                  </a:cubicBezTo>
                  <a:cubicBezTo>
                    <a:pt x="510" y="90"/>
                    <a:pt x="510" y="89"/>
                    <a:pt x="510" y="89"/>
                  </a:cubicBezTo>
                  <a:cubicBezTo>
                    <a:pt x="510" y="88"/>
                    <a:pt x="510" y="87"/>
                    <a:pt x="511" y="87"/>
                  </a:cubicBezTo>
                  <a:cubicBezTo>
                    <a:pt x="511" y="86"/>
                    <a:pt x="511" y="85"/>
                    <a:pt x="511" y="84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0" y="59"/>
                    <a:pt x="510" y="59"/>
                    <a:pt x="510" y="59"/>
                  </a:cubicBezTo>
                  <a:cubicBezTo>
                    <a:pt x="512" y="62"/>
                    <a:pt x="514" y="64"/>
                    <a:pt x="515" y="65"/>
                  </a:cubicBezTo>
                  <a:cubicBezTo>
                    <a:pt x="541" y="98"/>
                    <a:pt x="541" y="98"/>
                    <a:pt x="541" y="98"/>
                  </a:cubicBezTo>
                  <a:cubicBezTo>
                    <a:pt x="548" y="98"/>
                    <a:pt x="548" y="98"/>
                    <a:pt x="548" y="98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48" y="52"/>
                    <a:pt x="548" y="50"/>
                    <a:pt x="548" y="49"/>
                  </a:cubicBezTo>
                  <a:cubicBezTo>
                    <a:pt x="548" y="49"/>
                    <a:pt x="549" y="48"/>
                    <a:pt x="549" y="47"/>
                  </a:cubicBezTo>
                  <a:cubicBezTo>
                    <a:pt x="550" y="47"/>
                    <a:pt x="550" y="47"/>
                    <a:pt x="551" y="47"/>
                  </a:cubicBezTo>
                  <a:cubicBezTo>
                    <a:pt x="552" y="46"/>
                    <a:pt x="553" y="46"/>
                    <a:pt x="553" y="46"/>
                  </a:cubicBezTo>
                  <a:cubicBezTo>
                    <a:pt x="553" y="41"/>
                    <a:pt x="553" y="41"/>
                    <a:pt x="553" y="41"/>
                  </a:cubicBezTo>
                  <a:cubicBezTo>
                    <a:pt x="535" y="41"/>
                    <a:pt x="535" y="41"/>
                    <a:pt x="535" y="41"/>
                  </a:cubicBezTo>
                  <a:lnTo>
                    <a:pt x="535" y="47"/>
                  </a:lnTo>
                  <a:close/>
                  <a:moveTo>
                    <a:pt x="329" y="250"/>
                  </a:moveTo>
                  <a:cubicBezTo>
                    <a:pt x="334" y="250"/>
                    <a:pt x="334" y="250"/>
                    <a:pt x="334" y="25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250"/>
                  </a:lnTo>
                  <a:close/>
                  <a:moveTo>
                    <a:pt x="149" y="34"/>
                  </a:moveTo>
                  <a:cubicBezTo>
                    <a:pt x="149" y="125"/>
                    <a:pt x="149" y="125"/>
                    <a:pt x="149" y="125"/>
                  </a:cubicBezTo>
                  <a:cubicBezTo>
                    <a:pt x="165" y="125"/>
                    <a:pt x="165" y="125"/>
                    <a:pt x="165" y="125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4" y="41"/>
                    <a:pt x="164" y="41"/>
                    <a:pt x="164" y="41"/>
                  </a:cubicBezTo>
                  <a:lnTo>
                    <a:pt x="149" y="34"/>
                  </a:lnTo>
                  <a:close/>
                  <a:moveTo>
                    <a:pt x="112" y="125"/>
                  </a:moveTo>
                  <a:cubicBezTo>
                    <a:pt x="128" y="125"/>
                    <a:pt x="128" y="125"/>
                    <a:pt x="128" y="125"/>
                  </a:cubicBezTo>
                  <a:cubicBezTo>
                    <a:pt x="128" y="23"/>
                    <a:pt x="128" y="23"/>
                    <a:pt x="128" y="23"/>
                  </a:cubicBezTo>
                  <a:cubicBezTo>
                    <a:pt x="112" y="15"/>
                    <a:pt x="112" y="15"/>
                    <a:pt x="112" y="15"/>
                  </a:cubicBezTo>
                  <a:lnTo>
                    <a:pt x="112" y="125"/>
                  </a:lnTo>
                  <a:close/>
                  <a:moveTo>
                    <a:pt x="1461" y="186"/>
                  </a:moveTo>
                  <a:cubicBezTo>
                    <a:pt x="1467" y="185"/>
                    <a:pt x="1467" y="185"/>
                    <a:pt x="1467" y="185"/>
                  </a:cubicBezTo>
                  <a:cubicBezTo>
                    <a:pt x="1467" y="186"/>
                    <a:pt x="1467" y="186"/>
                    <a:pt x="1467" y="187"/>
                  </a:cubicBezTo>
                  <a:cubicBezTo>
                    <a:pt x="1467" y="187"/>
                    <a:pt x="1467" y="188"/>
                    <a:pt x="1467" y="188"/>
                  </a:cubicBezTo>
                  <a:cubicBezTo>
                    <a:pt x="1467" y="189"/>
                    <a:pt x="1467" y="190"/>
                    <a:pt x="1467" y="190"/>
                  </a:cubicBezTo>
                  <a:cubicBezTo>
                    <a:pt x="1467" y="191"/>
                    <a:pt x="1467" y="192"/>
                    <a:pt x="1467" y="193"/>
                  </a:cubicBezTo>
                  <a:cubicBezTo>
                    <a:pt x="1467" y="200"/>
                    <a:pt x="1467" y="200"/>
                    <a:pt x="1467" y="200"/>
                  </a:cubicBezTo>
                  <a:cubicBezTo>
                    <a:pt x="1466" y="200"/>
                    <a:pt x="1465" y="201"/>
                    <a:pt x="1464" y="201"/>
                  </a:cubicBezTo>
                  <a:cubicBezTo>
                    <a:pt x="1463" y="201"/>
                    <a:pt x="1462" y="202"/>
                    <a:pt x="1461" y="202"/>
                  </a:cubicBezTo>
                  <a:cubicBezTo>
                    <a:pt x="1460" y="202"/>
                    <a:pt x="1459" y="202"/>
                    <a:pt x="1458" y="202"/>
                  </a:cubicBezTo>
                  <a:cubicBezTo>
                    <a:pt x="1457" y="202"/>
                    <a:pt x="1456" y="202"/>
                    <a:pt x="1455" y="202"/>
                  </a:cubicBezTo>
                  <a:cubicBezTo>
                    <a:pt x="1452" y="202"/>
                    <a:pt x="1450" y="202"/>
                    <a:pt x="1448" y="200"/>
                  </a:cubicBezTo>
                  <a:cubicBezTo>
                    <a:pt x="1446" y="199"/>
                    <a:pt x="1444" y="198"/>
                    <a:pt x="1442" y="196"/>
                  </a:cubicBezTo>
                  <a:cubicBezTo>
                    <a:pt x="1441" y="193"/>
                    <a:pt x="1440" y="191"/>
                    <a:pt x="1439" y="188"/>
                  </a:cubicBezTo>
                  <a:cubicBezTo>
                    <a:pt x="1439" y="185"/>
                    <a:pt x="1438" y="182"/>
                    <a:pt x="1438" y="178"/>
                  </a:cubicBezTo>
                  <a:cubicBezTo>
                    <a:pt x="1438" y="175"/>
                    <a:pt x="1438" y="172"/>
                    <a:pt x="1439" y="170"/>
                  </a:cubicBezTo>
                  <a:cubicBezTo>
                    <a:pt x="1440" y="167"/>
                    <a:pt x="1441" y="164"/>
                    <a:pt x="1442" y="162"/>
                  </a:cubicBezTo>
                  <a:cubicBezTo>
                    <a:pt x="1444" y="160"/>
                    <a:pt x="1445" y="158"/>
                    <a:pt x="1447" y="157"/>
                  </a:cubicBezTo>
                  <a:cubicBezTo>
                    <a:pt x="1449" y="156"/>
                    <a:pt x="1452" y="155"/>
                    <a:pt x="1455" y="155"/>
                  </a:cubicBezTo>
                  <a:cubicBezTo>
                    <a:pt x="1457" y="155"/>
                    <a:pt x="1458" y="156"/>
                    <a:pt x="1460" y="156"/>
                  </a:cubicBezTo>
                  <a:cubicBezTo>
                    <a:pt x="1462" y="157"/>
                    <a:pt x="1463" y="158"/>
                    <a:pt x="1465" y="159"/>
                  </a:cubicBezTo>
                  <a:cubicBezTo>
                    <a:pt x="1466" y="160"/>
                    <a:pt x="1467" y="161"/>
                    <a:pt x="1468" y="163"/>
                  </a:cubicBezTo>
                  <a:cubicBezTo>
                    <a:pt x="1469" y="165"/>
                    <a:pt x="1469" y="167"/>
                    <a:pt x="1470" y="169"/>
                  </a:cubicBezTo>
                  <a:cubicBezTo>
                    <a:pt x="1475" y="169"/>
                    <a:pt x="1475" y="169"/>
                    <a:pt x="1475" y="169"/>
                  </a:cubicBezTo>
                  <a:cubicBezTo>
                    <a:pt x="1475" y="150"/>
                    <a:pt x="1475" y="150"/>
                    <a:pt x="1475" y="150"/>
                  </a:cubicBezTo>
                  <a:cubicBezTo>
                    <a:pt x="1469" y="150"/>
                    <a:pt x="1469" y="150"/>
                    <a:pt x="1469" y="150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9" y="153"/>
                    <a:pt x="1469" y="153"/>
                    <a:pt x="1469" y="153"/>
                  </a:cubicBezTo>
                  <a:cubicBezTo>
                    <a:pt x="1468" y="153"/>
                    <a:pt x="1467" y="152"/>
                    <a:pt x="1465" y="152"/>
                  </a:cubicBezTo>
                  <a:cubicBezTo>
                    <a:pt x="1464" y="151"/>
                    <a:pt x="1463" y="151"/>
                    <a:pt x="1461" y="150"/>
                  </a:cubicBezTo>
                  <a:cubicBezTo>
                    <a:pt x="1460" y="150"/>
                    <a:pt x="1459" y="150"/>
                    <a:pt x="1457" y="150"/>
                  </a:cubicBezTo>
                  <a:cubicBezTo>
                    <a:pt x="1456" y="149"/>
                    <a:pt x="1455" y="149"/>
                    <a:pt x="1454" y="149"/>
                  </a:cubicBezTo>
                  <a:cubicBezTo>
                    <a:pt x="1450" y="149"/>
                    <a:pt x="1448" y="150"/>
                    <a:pt x="1445" y="151"/>
                  </a:cubicBezTo>
                  <a:cubicBezTo>
                    <a:pt x="1442" y="151"/>
                    <a:pt x="1440" y="153"/>
                    <a:pt x="1438" y="154"/>
                  </a:cubicBezTo>
                  <a:cubicBezTo>
                    <a:pt x="1436" y="155"/>
                    <a:pt x="1434" y="157"/>
                    <a:pt x="1432" y="159"/>
                  </a:cubicBezTo>
                  <a:cubicBezTo>
                    <a:pt x="1431" y="161"/>
                    <a:pt x="1430" y="163"/>
                    <a:pt x="1429" y="165"/>
                  </a:cubicBezTo>
                  <a:cubicBezTo>
                    <a:pt x="1428" y="168"/>
                    <a:pt x="1427" y="170"/>
                    <a:pt x="1426" y="172"/>
                  </a:cubicBezTo>
                  <a:cubicBezTo>
                    <a:pt x="1426" y="175"/>
                    <a:pt x="1425" y="177"/>
                    <a:pt x="1425" y="180"/>
                  </a:cubicBezTo>
                  <a:cubicBezTo>
                    <a:pt x="1425" y="184"/>
                    <a:pt x="1426" y="188"/>
                    <a:pt x="1427" y="191"/>
                  </a:cubicBezTo>
                  <a:cubicBezTo>
                    <a:pt x="1429" y="195"/>
                    <a:pt x="1430" y="198"/>
                    <a:pt x="1433" y="200"/>
                  </a:cubicBezTo>
                  <a:cubicBezTo>
                    <a:pt x="1435" y="203"/>
                    <a:pt x="1438" y="205"/>
                    <a:pt x="1441" y="206"/>
                  </a:cubicBezTo>
                  <a:cubicBezTo>
                    <a:pt x="1445" y="208"/>
                    <a:pt x="1449" y="209"/>
                    <a:pt x="1453" y="209"/>
                  </a:cubicBezTo>
                  <a:cubicBezTo>
                    <a:pt x="1456" y="209"/>
                    <a:pt x="1458" y="209"/>
                    <a:pt x="1460" y="208"/>
                  </a:cubicBezTo>
                  <a:cubicBezTo>
                    <a:pt x="1462" y="208"/>
                    <a:pt x="1464" y="207"/>
                    <a:pt x="1465" y="207"/>
                  </a:cubicBezTo>
                  <a:cubicBezTo>
                    <a:pt x="1467" y="206"/>
                    <a:pt x="1469" y="206"/>
                    <a:pt x="1470" y="205"/>
                  </a:cubicBezTo>
                  <a:cubicBezTo>
                    <a:pt x="1472" y="205"/>
                    <a:pt x="1473" y="205"/>
                    <a:pt x="1475" y="205"/>
                  </a:cubicBezTo>
                  <a:cubicBezTo>
                    <a:pt x="1477" y="205"/>
                    <a:pt x="1477" y="205"/>
                    <a:pt x="1477" y="205"/>
                  </a:cubicBezTo>
                  <a:cubicBezTo>
                    <a:pt x="1477" y="192"/>
                    <a:pt x="1477" y="192"/>
                    <a:pt x="1477" y="192"/>
                  </a:cubicBezTo>
                  <a:cubicBezTo>
                    <a:pt x="1477" y="190"/>
                    <a:pt x="1477" y="189"/>
                    <a:pt x="1477" y="188"/>
                  </a:cubicBezTo>
                  <a:cubicBezTo>
                    <a:pt x="1477" y="187"/>
                    <a:pt x="1478" y="186"/>
                    <a:pt x="1478" y="186"/>
                  </a:cubicBezTo>
                  <a:cubicBezTo>
                    <a:pt x="1479" y="185"/>
                    <a:pt x="1479" y="185"/>
                    <a:pt x="1480" y="185"/>
                  </a:cubicBezTo>
                  <a:cubicBezTo>
                    <a:pt x="1481" y="185"/>
                    <a:pt x="1481" y="185"/>
                    <a:pt x="1482" y="185"/>
                  </a:cubicBezTo>
                  <a:cubicBezTo>
                    <a:pt x="1482" y="179"/>
                    <a:pt x="1482" y="179"/>
                    <a:pt x="1482" y="179"/>
                  </a:cubicBezTo>
                  <a:cubicBezTo>
                    <a:pt x="1461" y="179"/>
                    <a:pt x="1461" y="179"/>
                    <a:pt x="1461" y="179"/>
                  </a:cubicBezTo>
                  <a:lnTo>
                    <a:pt x="1461" y="186"/>
                  </a:lnTo>
                  <a:close/>
                  <a:moveTo>
                    <a:pt x="1388" y="157"/>
                  </a:moveTo>
                  <a:cubicBezTo>
                    <a:pt x="1394" y="157"/>
                    <a:pt x="1394" y="157"/>
                    <a:pt x="1394" y="157"/>
                  </a:cubicBezTo>
                  <a:cubicBezTo>
                    <a:pt x="1394" y="157"/>
                    <a:pt x="1394" y="157"/>
                    <a:pt x="1394" y="158"/>
                  </a:cubicBezTo>
                  <a:cubicBezTo>
                    <a:pt x="1394" y="159"/>
                    <a:pt x="1394" y="159"/>
                    <a:pt x="1394" y="160"/>
                  </a:cubicBezTo>
                  <a:cubicBezTo>
                    <a:pt x="1394" y="160"/>
                    <a:pt x="1394" y="161"/>
                    <a:pt x="1394" y="162"/>
                  </a:cubicBezTo>
                  <a:cubicBezTo>
                    <a:pt x="1394" y="163"/>
                    <a:pt x="1394" y="163"/>
                    <a:pt x="1394" y="164"/>
                  </a:cubicBezTo>
                  <a:cubicBezTo>
                    <a:pt x="1394" y="195"/>
                    <a:pt x="1394" y="195"/>
                    <a:pt x="1394" y="195"/>
                  </a:cubicBezTo>
                  <a:cubicBezTo>
                    <a:pt x="1394" y="197"/>
                    <a:pt x="1394" y="198"/>
                    <a:pt x="1394" y="199"/>
                  </a:cubicBezTo>
                  <a:cubicBezTo>
                    <a:pt x="1393" y="200"/>
                    <a:pt x="1393" y="200"/>
                    <a:pt x="1392" y="201"/>
                  </a:cubicBezTo>
                  <a:cubicBezTo>
                    <a:pt x="1392" y="201"/>
                    <a:pt x="1391" y="202"/>
                    <a:pt x="1391" y="202"/>
                  </a:cubicBezTo>
                  <a:cubicBezTo>
                    <a:pt x="1390" y="202"/>
                    <a:pt x="1389" y="202"/>
                    <a:pt x="1388" y="202"/>
                  </a:cubicBezTo>
                  <a:cubicBezTo>
                    <a:pt x="1388" y="207"/>
                    <a:pt x="1388" y="207"/>
                    <a:pt x="1388" y="207"/>
                  </a:cubicBezTo>
                  <a:cubicBezTo>
                    <a:pt x="1411" y="207"/>
                    <a:pt x="1411" y="207"/>
                    <a:pt x="1411" y="207"/>
                  </a:cubicBezTo>
                  <a:cubicBezTo>
                    <a:pt x="1411" y="201"/>
                    <a:pt x="1411" y="201"/>
                    <a:pt x="1411" y="201"/>
                  </a:cubicBezTo>
                  <a:cubicBezTo>
                    <a:pt x="1405" y="201"/>
                    <a:pt x="1405" y="201"/>
                    <a:pt x="1405" y="201"/>
                  </a:cubicBezTo>
                  <a:cubicBezTo>
                    <a:pt x="1405" y="201"/>
                    <a:pt x="1405" y="201"/>
                    <a:pt x="1405" y="200"/>
                  </a:cubicBezTo>
                  <a:cubicBezTo>
                    <a:pt x="1406" y="200"/>
                    <a:pt x="1406" y="199"/>
                    <a:pt x="1406" y="198"/>
                  </a:cubicBezTo>
                  <a:cubicBezTo>
                    <a:pt x="1406" y="198"/>
                    <a:pt x="1406" y="197"/>
                    <a:pt x="1406" y="196"/>
                  </a:cubicBezTo>
                  <a:cubicBezTo>
                    <a:pt x="1406" y="196"/>
                    <a:pt x="1406" y="195"/>
                    <a:pt x="1406" y="194"/>
                  </a:cubicBezTo>
                  <a:cubicBezTo>
                    <a:pt x="1406" y="163"/>
                    <a:pt x="1406" y="163"/>
                    <a:pt x="1406" y="163"/>
                  </a:cubicBezTo>
                  <a:cubicBezTo>
                    <a:pt x="1406" y="161"/>
                    <a:pt x="1406" y="160"/>
                    <a:pt x="1406" y="159"/>
                  </a:cubicBezTo>
                  <a:cubicBezTo>
                    <a:pt x="1406" y="158"/>
                    <a:pt x="1407" y="158"/>
                    <a:pt x="1407" y="157"/>
                  </a:cubicBezTo>
                  <a:cubicBezTo>
                    <a:pt x="1408" y="157"/>
                    <a:pt x="1408" y="156"/>
                    <a:pt x="1409" y="156"/>
                  </a:cubicBezTo>
                  <a:cubicBezTo>
                    <a:pt x="1410" y="156"/>
                    <a:pt x="1411" y="156"/>
                    <a:pt x="1411" y="156"/>
                  </a:cubicBezTo>
                  <a:cubicBezTo>
                    <a:pt x="1411" y="151"/>
                    <a:pt x="1411" y="151"/>
                    <a:pt x="1411" y="151"/>
                  </a:cubicBezTo>
                  <a:cubicBezTo>
                    <a:pt x="1388" y="151"/>
                    <a:pt x="1388" y="151"/>
                    <a:pt x="1388" y="151"/>
                  </a:cubicBezTo>
                  <a:lnTo>
                    <a:pt x="1388" y="157"/>
                  </a:lnTo>
                  <a:close/>
                  <a:moveTo>
                    <a:pt x="1288" y="157"/>
                  </a:moveTo>
                  <a:cubicBezTo>
                    <a:pt x="1294" y="157"/>
                    <a:pt x="1294" y="157"/>
                    <a:pt x="1294" y="157"/>
                  </a:cubicBezTo>
                  <a:cubicBezTo>
                    <a:pt x="1294" y="157"/>
                    <a:pt x="1294" y="157"/>
                    <a:pt x="1294" y="158"/>
                  </a:cubicBezTo>
                  <a:cubicBezTo>
                    <a:pt x="1294" y="159"/>
                    <a:pt x="1294" y="159"/>
                    <a:pt x="1294" y="160"/>
                  </a:cubicBezTo>
                  <a:cubicBezTo>
                    <a:pt x="1294" y="160"/>
                    <a:pt x="1294" y="161"/>
                    <a:pt x="1294" y="162"/>
                  </a:cubicBezTo>
                  <a:cubicBezTo>
                    <a:pt x="1294" y="163"/>
                    <a:pt x="1294" y="163"/>
                    <a:pt x="1294" y="164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4" y="190"/>
                    <a:pt x="1294" y="190"/>
                    <a:pt x="1294" y="190"/>
                  </a:cubicBezTo>
                  <a:cubicBezTo>
                    <a:pt x="1293" y="189"/>
                    <a:pt x="1292" y="188"/>
                    <a:pt x="1291" y="186"/>
                  </a:cubicBezTo>
                  <a:cubicBezTo>
                    <a:pt x="1290" y="185"/>
                    <a:pt x="1289" y="184"/>
                    <a:pt x="1288" y="182"/>
                  </a:cubicBezTo>
                  <a:cubicBezTo>
                    <a:pt x="1263" y="151"/>
                    <a:pt x="1263" y="151"/>
                    <a:pt x="1263" y="151"/>
                  </a:cubicBezTo>
                  <a:cubicBezTo>
                    <a:pt x="1250" y="151"/>
                    <a:pt x="1250" y="151"/>
                    <a:pt x="1250" y="151"/>
                  </a:cubicBezTo>
                  <a:cubicBezTo>
                    <a:pt x="1250" y="157"/>
                    <a:pt x="1250" y="157"/>
                    <a:pt x="1250" y="157"/>
                  </a:cubicBezTo>
                  <a:cubicBezTo>
                    <a:pt x="1256" y="157"/>
                    <a:pt x="1256" y="157"/>
                    <a:pt x="1256" y="157"/>
                  </a:cubicBezTo>
                  <a:cubicBezTo>
                    <a:pt x="1256" y="157"/>
                    <a:pt x="1256" y="157"/>
                    <a:pt x="1256" y="158"/>
                  </a:cubicBezTo>
                  <a:cubicBezTo>
                    <a:pt x="1256" y="159"/>
                    <a:pt x="1256" y="159"/>
                    <a:pt x="1256" y="160"/>
                  </a:cubicBezTo>
                  <a:cubicBezTo>
                    <a:pt x="1256" y="160"/>
                    <a:pt x="1256" y="161"/>
                    <a:pt x="1256" y="162"/>
                  </a:cubicBezTo>
                  <a:cubicBezTo>
                    <a:pt x="1256" y="163"/>
                    <a:pt x="1256" y="163"/>
                    <a:pt x="1256" y="164"/>
                  </a:cubicBezTo>
                  <a:cubicBezTo>
                    <a:pt x="1256" y="195"/>
                    <a:pt x="1256" y="195"/>
                    <a:pt x="1256" y="195"/>
                  </a:cubicBezTo>
                  <a:cubicBezTo>
                    <a:pt x="1256" y="197"/>
                    <a:pt x="1256" y="198"/>
                    <a:pt x="1256" y="199"/>
                  </a:cubicBezTo>
                  <a:cubicBezTo>
                    <a:pt x="1256" y="200"/>
                    <a:pt x="1255" y="200"/>
                    <a:pt x="1255" y="201"/>
                  </a:cubicBezTo>
                  <a:cubicBezTo>
                    <a:pt x="1254" y="201"/>
                    <a:pt x="1254" y="202"/>
                    <a:pt x="1253" y="202"/>
                  </a:cubicBezTo>
                  <a:cubicBezTo>
                    <a:pt x="1252" y="202"/>
                    <a:pt x="1251" y="202"/>
                    <a:pt x="1251" y="202"/>
                  </a:cubicBezTo>
                  <a:cubicBezTo>
                    <a:pt x="1251" y="207"/>
                    <a:pt x="1251" y="207"/>
                    <a:pt x="1251" y="207"/>
                  </a:cubicBezTo>
                  <a:cubicBezTo>
                    <a:pt x="1269" y="207"/>
                    <a:pt x="1269" y="207"/>
                    <a:pt x="1269" y="207"/>
                  </a:cubicBezTo>
                  <a:cubicBezTo>
                    <a:pt x="1269" y="201"/>
                    <a:pt x="1269" y="201"/>
                    <a:pt x="1269" y="201"/>
                  </a:cubicBezTo>
                  <a:cubicBezTo>
                    <a:pt x="1263" y="201"/>
                    <a:pt x="1263" y="201"/>
                    <a:pt x="1263" y="201"/>
                  </a:cubicBezTo>
                  <a:cubicBezTo>
                    <a:pt x="1263" y="201"/>
                    <a:pt x="1263" y="201"/>
                    <a:pt x="1263" y="200"/>
                  </a:cubicBezTo>
                  <a:cubicBezTo>
                    <a:pt x="1263" y="200"/>
                    <a:pt x="1263" y="199"/>
                    <a:pt x="1263" y="198"/>
                  </a:cubicBezTo>
                  <a:cubicBezTo>
                    <a:pt x="1263" y="198"/>
                    <a:pt x="1263" y="197"/>
                    <a:pt x="1263" y="196"/>
                  </a:cubicBezTo>
                  <a:cubicBezTo>
                    <a:pt x="1263" y="196"/>
                    <a:pt x="1263" y="195"/>
                    <a:pt x="1263" y="194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3" y="169"/>
                    <a:pt x="1263" y="169"/>
                    <a:pt x="1263" y="169"/>
                  </a:cubicBezTo>
                  <a:cubicBezTo>
                    <a:pt x="1265" y="171"/>
                    <a:pt x="1266" y="173"/>
                    <a:pt x="1268" y="175"/>
                  </a:cubicBezTo>
                  <a:cubicBezTo>
                    <a:pt x="1294" y="208"/>
                    <a:pt x="1294" y="208"/>
                    <a:pt x="1294" y="208"/>
                  </a:cubicBezTo>
                  <a:cubicBezTo>
                    <a:pt x="1300" y="208"/>
                    <a:pt x="1300" y="208"/>
                    <a:pt x="1300" y="208"/>
                  </a:cubicBezTo>
                  <a:cubicBezTo>
                    <a:pt x="1300" y="163"/>
                    <a:pt x="1300" y="163"/>
                    <a:pt x="1300" y="163"/>
                  </a:cubicBezTo>
                  <a:cubicBezTo>
                    <a:pt x="1300" y="161"/>
                    <a:pt x="1301" y="160"/>
                    <a:pt x="1301" y="159"/>
                  </a:cubicBezTo>
                  <a:cubicBezTo>
                    <a:pt x="1301" y="158"/>
                    <a:pt x="1302" y="158"/>
                    <a:pt x="1302" y="157"/>
                  </a:cubicBezTo>
                  <a:cubicBezTo>
                    <a:pt x="1302" y="157"/>
                    <a:pt x="1303" y="156"/>
                    <a:pt x="1304" y="156"/>
                  </a:cubicBezTo>
                  <a:cubicBezTo>
                    <a:pt x="1305" y="156"/>
                    <a:pt x="1305" y="156"/>
                    <a:pt x="1306" y="156"/>
                  </a:cubicBezTo>
                  <a:cubicBezTo>
                    <a:pt x="1306" y="151"/>
                    <a:pt x="1306" y="151"/>
                    <a:pt x="1306" y="151"/>
                  </a:cubicBezTo>
                  <a:cubicBezTo>
                    <a:pt x="1288" y="151"/>
                    <a:pt x="1288" y="151"/>
                    <a:pt x="1288" y="151"/>
                  </a:cubicBezTo>
                  <a:lnTo>
                    <a:pt x="1288" y="157"/>
                  </a:lnTo>
                  <a:close/>
                  <a:moveTo>
                    <a:pt x="1167" y="200"/>
                  </a:moveTo>
                  <a:cubicBezTo>
                    <a:pt x="1167" y="200"/>
                    <a:pt x="1167" y="199"/>
                    <a:pt x="1167" y="198"/>
                  </a:cubicBezTo>
                  <a:cubicBezTo>
                    <a:pt x="1167" y="198"/>
                    <a:pt x="1167" y="197"/>
                    <a:pt x="1167" y="196"/>
                  </a:cubicBezTo>
                  <a:cubicBezTo>
                    <a:pt x="1168" y="196"/>
                    <a:pt x="1167" y="195"/>
                    <a:pt x="1167" y="194"/>
                  </a:cubicBezTo>
                  <a:cubicBezTo>
                    <a:pt x="1166" y="163"/>
                    <a:pt x="1166" y="163"/>
                    <a:pt x="1166" y="163"/>
                  </a:cubicBezTo>
                  <a:cubicBezTo>
                    <a:pt x="1166" y="161"/>
                    <a:pt x="1166" y="160"/>
                    <a:pt x="1167" y="159"/>
                  </a:cubicBezTo>
                  <a:cubicBezTo>
                    <a:pt x="1167" y="158"/>
                    <a:pt x="1167" y="158"/>
                    <a:pt x="1168" y="157"/>
                  </a:cubicBezTo>
                  <a:cubicBezTo>
                    <a:pt x="1168" y="157"/>
                    <a:pt x="1169" y="156"/>
                    <a:pt x="1170" y="156"/>
                  </a:cubicBezTo>
                  <a:cubicBezTo>
                    <a:pt x="1170" y="156"/>
                    <a:pt x="1171" y="156"/>
                    <a:pt x="1172" y="156"/>
                  </a:cubicBezTo>
                  <a:cubicBezTo>
                    <a:pt x="1172" y="151"/>
                    <a:pt x="1172" y="151"/>
                    <a:pt x="1172" y="151"/>
                  </a:cubicBezTo>
                  <a:cubicBezTo>
                    <a:pt x="1153" y="151"/>
                    <a:pt x="1153" y="151"/>
                    <a:pt x="1153" y="151"/>
                  </a:cubicBezTo>
                  <a:cubicBezTo>
                    <a:pt x="1141" y="184"/>
                    <a:pt x="1141" y="184"/>
                    <a:pt x="1141" y="184"/>
                  </a:cubicBezTo>
                  <a:cubicBezTo>
                    <a:pt x="1140" y="186"/>
                    <a:pt x="1139" y="188"/>
                    <a:pt x="1139" y="189"/>
                  </a:cubicBezTo>
                  <a:cubicBezTo>
                    <a:pt x="1138" y="191"/>
                    <a:pt x="1138" y="193"/>
                    <a:pt x="1137" y="195"/>
                  </a:cubicBezTo>
                  <a:cubicBezTo>
                    <a:pt x="1137" y="195"/>
                    <a:pt x="1137" y="195"/>
                    <a:pt x="1137" y="195"/>
                  </a:cubicBezTo>
                  <a:cubicBezTo>
                    <a:pt x="1137" y="194"/>
                    <a:pt x="1136" y="193"/>
                    <a:pt x="1136" y="192"/>
                  </a:cubicBezTo>
                  <a:cubicBezTo>
                    <a:pt x="1136" y="191"/>
                    <a:pt x="1135" y="190"/>
                    <a:pt x="1135" y="189"/>
                  </a:cubicBezTo>
                  <a:cubicBezTo>
                    <a:pt x="1134" y="188"/>
                    <a:pt x="1134" y="186"/>
                    <a:pt x="1134" y="185"/>
                  </a:cubicBezTo>
                  <a:cubicBezTo>
                    <a:pt x="1133" y="184"/>
                    <a:pt x="1133" y="183"/>
                    <a:pt x="1132" y="182"/>
                  </a:cubicBezTo>
                  <a:cubicBezTo>
                    <a:pt x="1120" y="151"/>
                    <a:pt x="1120" y="151"/>
                    <a:pt x="1120" y="151"/>
                  </a:cubicBezTo>
                  <a:cubicBezTo>
                    <a:pt x="1102" y="151"/>
                    <a:pt x="1102" y="151"/>
                    <a:pt x="1102" y="151"/>
                  </a:cubicBezTo>
                  <a:cubicBezTo>
                    <a:pt x="1102" y="157"/>
                    <a:pt x="1102" y="157"/>
                    <a:pt x="1102" y="157"/>
                  </a:cubicBezTo>
                  <a:cubicBezTo>
                    <a:pt x="1108" y="157"/>
                    <a:pt x="1108" y="157"/>
                    <a:pt x="1108" y="157"/>
                  </a:cubicBezTo>
                  <a:cubicBezTo>
                    <a:pt x="1108" y="157"/>
                    <a:pt x="1108" y="157"/>
                    <a:pt x="1108" y="158"/>
                  </a:cubicBezTo>
                  <a:cubicBezTo>
                    <a:pt x="1108" y="159"/>
                    <a:pt x="1108" y="159"/>
                    <a:pt x="1108" y="160"/>
                  </a:cubicBezTo>
                  <a:cubicBezTo>
                    <a:pt x="1108" y="160"/>
                    <a:pt x="1108" y="161"/>
                    <a:pt x="1108" y="162"/>
                  </a:cubicBezTo>
                  <a:cubicBezTo>
                    <a:pt x="1108" y="163"/>
                    <a:pt x="1108" y="163"/>
                    <a:pt x="1108" y="164"/>
                  </a:cubicBezTo>
                  <a:cubicBezTo>
                    <a:pt x="1107" y="195"/>
                    <a:pt x="1107" y="195"/>
                    <a:pt x="1107" y="195"/>
                  </a:cubicBezTo>
                  <a:cubicBezTo>
                    <a:pt x="1107" y="197"/>
                    <a:pt x="1107" y="198"/>
                    <a:pt x="1107" y="199"/>
                  </a:cubicBezTo>
                  <a:cubicBezTo>
                    <a:pt x="1107" y="200"/>
                    <a:pt x="1106" y="200"/>
                    <a:pt x="1106" y="201"/>
                  </a:cubicBezTo>
                  <a:cubicBezTo>
                    <a:pt x="1105" y="201"/>
                    <a:pt x="1105" y="202"/>
                    <a:pt x="1104" y="202"/>
                  </a:cubicBezTo>
                  <a:cubicBezTo>
                    <a:pt x="1103" y="202"/>
                    <a:pt x="1103" y="202"/>
                    <a:pt x="1102" y="202"/>
                  </a:cubicBezTo>
                  <a:cubicBezTo>
                    <a:pt x="1102" y="207"/>
                    <a:pt x="1102" y="207"/>
                    <a:pt x="1102" y="207"/>
                  </a:cubicBezTo>
                  <a:cubicBezTo>
                    <a:pt x="1120" y="207"/>
                    <a:pt x="1120" y="207"/>
                    <a:pt x="1120" y="207"/>
                  </a:cubicBezTo>
                  <a:cubicBezTo>
                    <a:pt x="1120" y="201"/>
                    <a:pt x="1120" y="201"/>
                    <a:pt x="1120" y="201"/>
                  </a:cubicBezTo>
                  <a:cubicBezTo>
                    <a:pt x="1114" y="201"/>
                    <a:pt x="1114" y="201"/>
                    <a:pt x="1114" y="201"/>
                  </a:cubicBezTo>
                  <a:cubicBezTo>
                    <a:pt x="1114" y="201"/>
                    <a:pt x="1114" y="201"/>
                    <a:pt x="1114" y="200"/>
                  </a:cubicBezTo>
                  <a:cubicBezTo>
                    <a:pt x="1114" y="200"/>
                    <a:pt x="1114" y="199"/>
                    <a:pt x="1114" y="198"/>
                  </a:cubicBezTo>
                  <a:cubicBezTo>
                    <a:pt x="1114" y="198"/>
                    <a:pt x="1114" y="197"/>
                    <a:pt x="1114" y="196"/>
                  </a:cubicBezTo>
                  <a:cubicBezTo>
                    <a:pt x="1114" y="196"/>
                    <a:pt x="1114" y="195"/>
                    <a:pt x="1114" y="194"/>
                  </a:cubicBezTo>
                  <a:cubicBezTo>
                    <a:pt x="1115" y="179"/>
                    <a:pt x="1115" y="179"/>
                    <a:pt x="1115" y="179"/>
                  </a:cubicBezTo>
                  <a:cubicBezTo>
                    <a:pt x="1115" y="177"/>
                    <a:pt x="1115" y="174"/>
                    <a:pt x="1114" y="172"/>
                  </a:cubicBezTo>
                  <a:cubicBezTo>
                    <a:pt x="1114" y="169"/>
                    <a:pt x="1114" y="166"/>
                    <a:pt x="1114" y="163"/>
                  </a:cubicBezTo>
                  <a:cubicBezTo>
                    <a:pt x="1114" y="163"/>
                    <a:pt x="1114" y="163"/>
                    <a:pt x="1114" y="163"/>
                  </a:cubicBezTo>
                  <a:cubicBezTo>
                    <a:pt x="1115" y="165"/>
                    <a:pt x="1115" y="167"/>
                    <a:pt x="1116" y="169"/>
                  </a:cubicBezTo>
                  <a:cubicBezTo>
                    <a:pt x="1116" y="171"/>
                    <a:pt x="1117" y="173"/>
                    <a:pt x="1117" y="174"/>
                  </a:cubicBezTo>
                  <a:cubicBezTo>
                    <a:pt x="1118" y="176"/>
                    <a:pt x="1118" y="177"/>
                    <a:pt x="1119" y="179"/>
                  </a:cubicBezTo>
                  <a:cubicBezTo>
                    <a:pt x="1119" y="180"/>
                    <a:pt x="1120" y="181"/>
                    <a:pt x="1120" y="182"/>
                  </a:cubicBezTo>
                  <a:cubicBezTo>
                    <a:pt x="1131" y="208"/>
                    <a:pt x="1131" y="208"/>
                    <a:pt x="1131" y="208"/>
                  </a:cubicBezTo>
                  <a:cubicBezTo>
                    <a:pt x="1139" y="208"/>
                    <a:pt x="1139" y="208"/>
                    <a:pt x="1139" y="208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4"/>
                    <a:pt x="1155" y="164"/>
                    <a:pt x="1155" y="164"/>
                  </a:cubicBezTo>
                  <a:cubicBezTo>
                    <a:pt x="1155" y="165"/>
                    <a:pt x="1155" y="166"/>
                    <a:pt x="1155" y="168"/>
                  </a:cubicBezTo>
                  <a:cubicBezTo>
                    <a:pt x="1155" y="169"/>
                    <a:pt x="1155" y="171"/>
                    <a:pt x="1156" y="172"/>
                  </a:cubicBezTo>
                  <a:cubicBezTo>
                    <a:pt x="1156" y="173"/>
                    <a:pt x="1156" y="174"/>
                    <a:pt x="1156" y="176"/>
                  </a:cubicBezTo>
                  <a:cubicBezTo>
                    <a:pt x="1156" y="177"/>
                    <a:pt x="1156" y="177"/>
                    <a:pt x="1156" y="178"/>
                  </a:cubicBezTo>
                  <a:cubicBezTo>
                    <a:pt x="1157" y="195"/>
                    <a:pt x="1157" y="195"/>
                    <a:pt x="1157" y="195"/>
                  </a:cubicBezTo>
                  <a:cubicBezTo>
                    <a:pt x="1157" y="197"/>
                    <a:pt x="1156" y="198"/>
                    <a:pt x="1156" y="199"/>
                  </a:cubicBezTo>
                  <a:cubicBezTo>
                    <a:pt x="1156" y="200"/>
                    <a:pt x="1156" y="200"/>
                    <a:pt x="1155" y="201"/>
                  </a:cubicBezTo>
                  <a:cubicBezTo>
                    <a:pt x="1155" y="201"/>
                    <a:pt x="1154" y="202"/>
                    <a:pt x="1153" y="202"/>
                  </a:cubicBezTo>
                  <a:cubicBezTo>
                    <a:pt x="1152" y="202"/>
                    <a:pt x="1152" y="202"/>
                    <a:pt x="1151" y="202"/>
                  </a:cubicBezTo>
                  <a:cubicBezTo>
                    <a:pt x="1151" y="207"/>
                    <a:pt x="1151" y="207"/>
                    <a:pt x="1151" y="207"/>
                  </a:cubicBezTo>
                  <a:cubicBezTo>
                    <a:pt x="1173" y="207"/>
                    <a:pt x="1173" y="207"/>
                    <a:pt x="1173" y="207"/>
                  </a:cubicBezTo>
                  <a:cubicBezTo>
                    <a:pt x="1173" y="201"/>
                    <a:pt x="1173" y="201"/>
                    <a:pt x="1173" y="201"/>
                  </a:cubicBezTo>
                  <a:cubicBezTo>
                    <a:pt x="1167" y="201"/>
                    <a:pt x="1167" y="201"/>
                    <a:pt x="1167" y="201"/>
                  </a:cubicBezTo>
                  <a:cubicBezTo>
                    <a:pt x="1167" y="201"/>
                    <a:pt x="1167" y="201"/>
                    <a:pt x="1167" y="200"/>
                  </a:cubicBezTo>
                  <a:close/>
                  <a:moveTo>
                    <a:pt x="1220" y="157"/>
                  </a:move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7"/>
                    <a:pt x="1226" y="157"/>
                  </a:cubicBezTo>
                  <a:cubicBezTo>
                    <a:pt x="1226" y="157"/>
                    <a:pt x="1226" y="158"/>
                    <a:pt x="1225" y="158"/>
                  </a:cubicBezTo>
                  <a:cubicBezTo>
                    <a:pt x="1225" y="159"/>
                    <a:pt x="1224" y="160"/>
                    <a:pt x="1224" y="160"/>
                  </a:cubicBezTo>
                  <a:cubicBezTo>
                    <a:pt x="1224" y="161"/>
                    <a:pt x="1223" y="162"/>
                    <a:pt x="1223" y="162"/>
                  </a:cubicBezTo>
                  <a:cubicBezTo>
                    <a:pt x="1223" y="163"/>
                    <a:pt x="1222" y="164"/>
                    <a:pt x="1222" y="164"/>
                  </a:cubicBezTo>
                  <a:cubicBezTo>
                    <a:pt x="1218" y="172"/>
                    <a:pt x="1218" y="172"/>
                    <a:pt x="1218" y="172"/>
                  </a:cubicBezTo>
                  <a:cubicBezTo>
                    <a:pt x="1217" y="174"/>
                    <a:pt x="1216" y="176"/>
                    <a:pt x="1215" y="177"/>
                  </a:cubicBezTo>
                  <a:cubicBezTo>
                    <a:pt x="1215" y="179"/>
                    <a:pt x="1214" y="180"/>
                    <a:pt x="1214" y="180"/>
                  </a:cubicBezTo>
                  <a:cubicBezTo>
                    <a:pt x="1214" y="180"/>
                    <a:pt x="1214" y="180"/>
                    <a:pt x="1214" y="180"/>
                  </a:cubicBezTo>
                  <a:cubicBezTo>
                    <a:pt x="1214" y="180"/>
                    <a:pt x="1213" y="179"/>
                    <a:pt x="1213" y="178"/>
                  </a:cubicBezTo>
                  <a:cubicBezTo>
                    <a:pt x="1213" y="177"/>
                    <a:pt x="1212" y="177"/>
                    <a:pt x="1212" y="176"/>
                  </a:cubicBezTo>
                  <a:cubicBezTo>
                    <a:pt x="1212" y="175"/>
                    <a:pt x="1211" y="174"/>
                    <a:pt x="1211" y="174"/>
                  </a:cubicBezTo>
                  <a:cubicBezTo>
                    <a:pt x="1210" y="173"/>
                    <a:pt x="1210" y="173"/>
                    <a:pt x="1210" y="172"/>
                  </a:cubicBezTo>
                  <a:cubicBezTo>
                    <a:pt x="1204" y="162"/>
                    <a:pt x="1204" y="162"/>
                    <a:pt x="1204" y="162"/>
                  </a:cubicBezTo>
                  <a:cubicBezTo>
                    <a:pt x="1203" y="162"/>
                    <a:pt x="1203" y="161"/>
                    <a:pt x="1203" y="161"/>
                  </a:cubicBezTo>
                  <a:cubicBezTo>
                    <a:pt x="1203" y="160"/>
                    <a:pt x="1203" y="160"/>
                    <a:pt x="1203" y="159"/>
                  </a:cubicBezTo>
                  <a:cubicBezTo>
                    <a:pt x="1203" y="158"/>
                    <a:pt x="1203" y="157"/>
                    <a:pt x="1204" y="157"/>
                  </a:cubicBezTo>
                  <a:cubicBezTo>
                    <a:pt x="1205" y="156"/>
                    <a:pt x="1206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6"/>
                    <a:pt x="1208" y="156"/>
                    <a:pt x="1208" y="156"/>
                  </a:cubicBezTo>
                  <a:cubicBezTo>
                    <a:pt x="1208" y="151"/>
                    <a:pt x="1208" y="151"/>
                    <a:pt x="1208" y="151"/>
                  </a:cubicBezTo>
                  <a:cubicBezTo>
                    <a:pt x="1185" y="151"/>
                    <a:pt x="1185" y="151"/>
                    <a:pt x="1185" y="151"/>
                  </a:cubicBezTo>
                  <a:cubicBezTo>
                    <a:pt x="1185" y="157"/>
                    <a:pt x="1185" y="157"/>
                    <a:pt x="1185" y="157"/>
                  </a:cubicBezTo>
                  <a:cubicBezTo>
                    <a:pt x="1189" y="157"/>
                    <a:pt x="1189" y="157"/>
                    <a:pt x="1189" y="157"/>
                  </a:cubicBezTo>
                  <a:cubicBezTo>
                    <a:pt x="1189" y="157"/>
                    <a:pt x="1189" y="158"/>
                    <a:pt x="1189" y="158"/>
                  </a:cubicBezTo>
                  <a:cubicBezTo>
                    <a:pt x="1189" y="159"/>
                    <a:pt x="1189" y="160"/>
                    <a:pt x="1190" y="160"/>
                  </a:cubicBezTo>
                  <a:cubicBezTo>
                    <a:pt x="1190" y="161"/>
                    <a:pt x="1190" y="162"/>
                    <a:pt x="1190" y="162"/>
                  </a:cubicBezTo>
                  <a:cubicBezTo>
                    <a:pt x="1191" y="163"/>
                    <a:pt x="1191" y="164"/>
                    <a:pt x="1192" y="164"/>
                  </a:cubicBezTo>
                  <a:cubicBezTo>
                    <a:pt x="1207" y="188"/>
                    <a:pt x="1207" y="188"/>
                    <a:pt x="1207" y="188"/>
                  </a:cubicBezTo>
                  <a:cubicBezTo>
                    <a:pt x="1207" y="195"/>
                    <a:pt x="1207" y="195"/>
                    <a:pt x="1207" y="195"/>
                  </a:cubicBezTo>
                  <a:cubicBezTo>
                    <a:pt x="1207" y="197"/>
                    <a:pt x="1206" y="198"/>
                    <a:pt x="1206" y="199"/>
                  </a:cubicBezTo>
                  <a:cubicBezTo>
                    <a:pt x="1206" y="200"/>
                    <a:pt x="1206" y="200"/>
                    <a:pt x="1205" y="201"/>
                  </a:cubicBezTo>
                  <a:cubicBezTo>
                    <a:pt x="1205" y="201"/>
                    <a:pt x="1204" y="202"/>
                    <a:pt x="1203" y="202"/>
                  </a:cubicBezTo>
                  <a:cubicBezTo>
                    <a:pt x="1203" y="202"/>
                    <a:pt x="1202" y="202"/>
                    <a:pt x="1201" y="202"/>
                  </a:cubicBezTo>
                  <a:cubicBezTo>
                    <a:pt x="1201" y="207"/>
                    <a:pt x="1201" y="207"/>
                    <a:pt x="1201" y="207"/>
                  </a:cubicBezTo>
                  <a:cubicBezTo>
                    <a:pt x="1224" y="207"/>
                    <a:pt x="1224" y="207"/>
                    <a:pt x="1224" y="207"/>
                  </a:cubicBezTo>
                  <a:cubicBezTo>
                    <a:pt x="1224" y="201"/>
                    <a:pt x="1224" y="201"/>
                    <a:pt x="1224" y="201"/>
                  </a:cubicBezTo>
                  <a:cubicBezTo>
                    <a:pt x="1218" y="201"/>
                    <a:pt x="1218" y="201"/>
                    <a:pt x="1218" y="201"/>
                  </a:cubicBezTo>
                  <a:cubicBezTo>
                    <a:pt x="1218" y="201"/>
                    <a:pt x="1218" y="201"/>
                    <a:pt x="1218" y="200"/>
                  </a:cubicBezTo>
                  <a:cubicBezTo>
                    <a:pt x="1218" y="200"/>
                    <a:pt x="1218" y="199"/>
                    <a:pt x="1218" y="198"/>
                  </a:cubicBezTo>
                  <a:cubicBezTo>
                    <a:pt x="1218" y="198"/>
                    <a:pt x="1218" y="197"/>
                    <a:pt x="1218" y="196"/>
                  </a:cubicBezTo>
                  <a:cubicBezTo>
                    <a:pt x="1218" y="196"/>
                    <a:pt x="1218" y="195"/>
                    <a:pt x="1218" y="194"/>
                  </a:cubicBezTo>
                  <a:cubicBezTo>
                    <a:pt x="1218" y="185"/>
                    <a:pt x="1218" y="185"/>
                    <a:pt x="1218" y="185"/>
                  </a:cubicBezTo>
                  <a:cubicBezTo>
                    <a:pt x="1229" y="165"/>
                    <a:pt x="1229" y="165"/>
                    <a:pt x="1229" y="165"/>
                  </a:cubicBezTo>
                  <a:cubicBezTo>
                    <a:pt x="1230" y="163"/>
                    <a:pt x="1230" y="162"/>
                    <a:pt x="1231" y="161"/>
                  </a:cubicBezTo>
                  <a:cubicBezTo>
                    <a:pt x="1232" y="160"/>
                    <a:pt x="1233" y="159"/>
                    <a:pt x="1233" y="158"/>
                  </a:cubicBezTo>
                  <a:cubicBezTo>
                    <a:pt x="1234" y="158"/>
                    <a:pt x="1235" y="157"/>
                    <a:pt x="1235" y="157"/>
                  </a:cubicBezTo>
                  <a:cubicBezTo>
                    <a:pt x="1236" y="156"/>
                    <a:pt x="1237" y="156"/>
                    <a:pt x="1238" y="156"/>
                  </a:cubicBezTo>
                  <a:cubicBezTo>
                    <a:pt x="1238" y="151"/>
                    <a:pt x="1238" y="151"/>
                    <a:pt x="1238" y="151"/>
                  </a:cubicBezTo>
                  <a:cubicBezTo>
                    <a:pt x="1220" y="151"/>
                    <a:pt x="1220" y="151"/>
                    <a:pt x="1220" y="151"/>
                  </a:cubicBezTo>
                  <a:lnTo>
                    <a:pt x="1220" y="157"/>
                  </a:lnTo>
                  <a:close/>
                  <a:moveTo>
                    <a:pt x="1373" y="165"/>
                  </a:moveTo>
                  <a:cubicBezTo>
                    <a:pt x="1371" y="163"/>
                    <a:pt x="1370" y="161"/>
                    <a:pt x="1368" y="159"/>
                  </a:cubicBezTo>
                  <a:cubicBezTo>
                    <a:pt x="1367" y="158"/>
                    <a:pt x="1365" y="156"/>
                    <a:pt x="1362" y="155"/>
                  </a:cubicBezTo>
                  <a:cubicBezTo>
                    <a:pt x="1360" y="153"/>
                    <a:pt x="1357" y="152"/>
                    <a:pt x="1355" y="152"/>
                  </a:cubicBezTo>
                  <a:cubicBezTo>
                    <a:pt x="1352" y="151"/>
                    <a:pt x="1348" y="151"/>
                    <a:pt x="1345" y="151"/>
                  </a:cubicBezTo>
                  <a:cubicBezTo>
                    <a:pt x="1321" y="151"/>
                    <a:pt x="1321" y="151"/>
                    <a:pt x="1321" y="151"/>
                  </a:cubicBezTo>
                  <a:cubicBezTo>
                    <a:pt x="1321" y="157"/>
                    <a:pt x="1321" y="157"/>
                    <a:pt x="1321" y="157"/>
                  </a:cubicBezTo>
                  <a:cubicBezTo>
                    <a:pt x="1327" y="157"/>
                    <a:pt x="1327" y="157"/>
                    <a:pt x="1327" y="157"/>
                  </a:cubicBezTo>
                  <a:cubicBezTo>
                    <a:pt x="1327" y="157"/>
                    <a:pt x="1327" y="157"/>
                    <a:pt x="1327" y="158"/>
                  </a:cubicBezTo>
                  <a:cubicBezTo>
                    <a:pt x="1327" y="159"/>
                    <a:pt x="1327" y="159"/>
                    <a:pt x="1327" y="160"/>
                  </a:cubicBezTo>
                  <a:cubicBezTo>
                    <a:pt x="1327" y="160"/>
                    <a:pt x="1327" y="161"/>
                    <a:pt x="1327" y="162"/>
                  </a:cubicBezTo>
                  <a:cubicBezTo>
                    <a:pt x="1327" y="163"/>
                    <a:pt x="1327" y="163"/>
                    <a:pt x="1327" y="164"/>
                  </a:cubicBezTo>
                  <a:cubicBezTo>
                    <a:pt x="1327" y="195"/>
                    <a:pt x="1327" y="195"/>
                    <a:pt x="1327" y="195"/>
                  </a:cubicBezTo>
                  <a:cubicBezTo>
                    <a:pt x="1327" y="197"/>
                    <a:pt x="1327" y="198"/>
                    <a:pt x="1327" y="199"/>
                  </a:cubicBezTo>
                  <a:cubicBezTo>
                    <a:pt x="1326" y="200"/>
                    <a:pt x="1326" y="200"/>
                    <a:pt x="1325" y="201"/>
                  </a:cubicBezTo>
                  <a:cubicBezTo>
                    <a:pt x="1325" y="201"/>
                    <a:pt x="1324" y="202"/>
                    <a:pt x="1324" y="202"/>
                  </a:cubicBezTo>
                  <a:cubicBezTo>
                    <a:pt x="1323" y="202"/>
                    <a:pt x="1322" y="202"/>
                    <a:pt x="1321" y="202"/>
                  </a:cubicBezTo>
                  <a:cubicBezTo>
                    <a:pt x="1321" y="207"/>
                    <a:pt x="1321" y="207"/>
                    <a:pt x="1321" y="207"/>
                  </a:cubicBezTo>
                  <a:cubicBezTo>
                    <a:pt x="1344" y="207"/>
                    <a:pt x="1344" y="207"/>
                    <a:pt x="1344" y="207"/>
                  </a:cubicBezTo>
                  <a:cubicBezTo>
                    <a:pt x="1348" y="207"/>
                    <a:pt x="1352" y="207"/>
                    <a:pt x="1355" y="206"/>
                  </a:cubicBezTo>
                  <a:cubicBezTo>
                    <a:pt x="1358" y="205"/>
                    <a:pt x="1360" y="204"/>
                    <a:pt x="1363" y="203"/>
                  </a:cubicBezTo>
                  <a:cubicBezTo>
                    <a:pt x="1365" y="201"/>
                    <a:pt x="1367" y="200"/>
                    <a:pt x="1369" y="198"/>
                  </a:cubicBezTo>
                  <a:cubicBezTo>
                    <a:pt x="1370" y="196"/>
                    <a:pt x="1372" y="194"/>
                    <a:pt x="1373" y="192"/>
                  </a:cubicBezTo>
                  <a:cubicBezTo>
                    <a:pt x="1374" y="190"/>
                    <a:pt x="1375" y="187"/>
                    <a:pt x="1375" y="185"/>
                  </a:cubicBezTo>
                  <a:cubicBezTo>
                    <a:pt x="1376" y="183"/>
                    <a:pt x="1376" y="181"/>
                    <a:pt x="1376" y="178"/>
                  </a:cubicBezTo>
                  <a:cubicBezTo>
                    <a:pt x="1376" y="176"/>
                    <a:pt x="1376" y="174"/>
                    <a:pt x="1375" y="172"/>
                  </a:cubicBezTo>
                  <a:cubicBezTo>
                    <a:pt x="1374" y="169"/>
                    <a:pt x="1374" y="167"/>
                    <a:pt x="1373" y="165"/>
                  </a:cubicBezTo>
                  <a:close/>
                  <a:moveTo>
                    <a:pt x="1362" y="188"/>
                  </a:moveTo>
                  <a:cubicBezTo>
                    <a:pt x="1361" y="191"/>
                    <a:pt x="1360" y="193"/>
                    <a:pt x="1359" y="195"/>
                  </a:cubicBezTo>
                  <a:cubicBezTo>
                    <a:pt x="1358" y="197"/>
                    <a:pt x="1356" y="198"/>
                    <a:pt x="1354" y="200"/>
                  </a:cubicBezTo>
                  <a:cubicBezTo>
                    <a:pt x="1352" y="201"/>
                    <a:pt x="1349" y="201"/>
                    <a:pt x="1346" y="201"/>
                  </a:cubicBezTo>
                  <a:cubicBezTo>
                    <a:pt x="1346" y="201"/>
                    <a:pt x="1345" y="201"/>
                    <a:pt x="1344" y="201"/>
                  </a:cubicBezTo>
                  <a:cubicBezTo>
                    <a:pt x="1344" y="201"/>
                    <a:pt x="1343" y="201"/>
                    <a:pt x="1342" y="201"/>
                  </a:cubicBezTo>
                  <a:cubicBezTo>
                    <a:pt x="1341" y="201"/>
                    <a:pt x="1341" y="201"/>
                    <a:pt x="1340" y="201"/>
                  </a:cubicBezTo>
                  <a:cubicBezTo>
                    <a:pt x="1339" y="201"/>
                    <a:pt x="1339" y="201"/>
                    <a:pt x="1338" y="201"/>
                  </a:cubicBezTo>
                  <a:cubicBezTo>
                    <a:pt x="1338" y="201"/>
                    <a:pt x="1339" y="201"/>
                    <a:pt x="1339" y="200"/>
                  </a:cubicBezTo>
                  <a:cubicBezTo>
                    <a:pt x="1339" y="200"/>
                    <a:pt x="1339" y="199"/>
                    <a:pt x="1339" y="198"/>
                  </a:cubicBezTo>
                  <a:cubicBezTo>
                    <a:pt x="1339" y="198"/>
                    <a:pt x="1339" y="197"/>
                    <a:pt x="1339" y="196"/>
                  </a:cubicBezTo>
                  <a:cubicBezTo>
                    <a:pt x="1339" y="196"/>
                    <a:pt x="1339" y="195"/>
                    <a:pt x="1339" y="194"/>
                  </a:cubicBezTo>
                  <a:cubicBezTo>
                    <a:pt x="1339" y="163"/>
                    <a:pt x="1339" y="163"/>
                    <a:pt x="1339" y="163"/>
                  </a:cubicBezTo>
                  <a:cubicBezTo>
                    <a:pt x="1339" y="161"/>
                    <a:pt x="1339" y="160"/>
                    <a:pt x="1339" y="159"/>
                  </a:cubicBezTo>
                  <a:cubicBezTo>
                    <a:pt x="1339" y="158"/>
                    <a:pt x="1340" y="158"/>
                    <a:pt x="1340" y="157"/>
                  </a:cubicBezTo>
                  <a:cubicBezTo>
                    <a:pt x="1341" y="157"/>
                    <a:pt x="1341" y="156"/>
                    <a:pt x="1342" y="156"/>
                  </a:cubicBezTo>
                  <a:cubicBezTo>
                    <a:pt x="1343" y="156"/>
                    <a:pt x="1344" y="156"/>
                    <a:pt x="1345" y="156"/>
                  </a:cubicBezTo>
                  <a:cubicBezTo>
                    <a:pt x="1347" y="156"/>
                    <a:pt x="1350" y="157"/>
                    <a:pt x="1352" y="158"/>
                  </a:cubicBezTo>
                  <a:cubicBezTo>
                    <a:pt x="1355" y="159"/>
                    <a:pt x="1356" y="160"/>
                    <a:pt x="1358" y="162"/>
                  </a:cubicBezTo>
                  <a:cubicBezTo>
                    <a:pt x="1360" y="164"/>
                    <a:pt x="1361" y="166"/>
                    <a:pt x="1362" y="169"/>
                  </a:cubicBezTo>
                  <a:cubicBezTo>
                    <a:pt x="1363" y="172"/>
                    <a:pt x="1363" y="176"/>
                    <a:pt x="1363" y="180"/>
                  </a:cubicBezTo>
                  <a:cubicBezTo>
                    <a:pt x="1363" y="183"/>
                    <a:pt x="1363" y="186"/>
                    <a:pt x="1362" y="188"/>
                  </a:cubicBezTo>
                  <a:close/>
                  <a:moveTo>
                    <a:pt x="1529" y="157"/>
                  </a:moveTo>
                  <a:cubicBezTo>
                    <a:pt x="1535" y="157"/>
                    <a:pt x="1535" y="157"/>
                    <a:pt x="1535" y="157"/>
                  </a:cubicBezTo>
                  <a:cubicBezTo>
                    <a:pt x="1535" y="157"/>
                    <a:pt x="1535" y="157"/>
                    <a:pt x="1535" y="158"/>
                  </a:cubicBezTo>
                  <a:cubicBezTo>
                    <a:pt x="1535" y="159"/>
                    <a:pt x="1535" y="159"/>
                    <a:pt x="1535" y="160"/>
                  </a:cubicBezTo>
                  <a:cubicBezTo>
                    <a:pt x="1535" y="160"/>
                    <a:pt x="1535" y="161"/>
                    <a:pt x="1535" y="162"/>
                  </a:cubicBezTo>
                  <a:cubicBezTo>
                    <a:pt x="1535" y="163"/>
                    <a:pt x="1535" y="163"/>
                    <a:pt x="1535" y="164"/>
                  </a:cubicBezTo>
                  <a:cubicBezTo>
                    <a:pt x="1535" y="176"/>
                    <a:pt x="1535" y="176"/>
                    <a:pt x="1535" y="176"/>
                  </a:cubicBezTo>
                  <a:cubicBezTo>
                    <a:pt x="1513" y="176"/>
                    <a:pt x="1513" y="176"/>
                    <a:pt x="1513" y="176"/>
                  </a:cubicBezTo>
                  <a:cubicBezTo>
                    <a:pt x="1513" y="163"/>
                    <a:pt x="1513" y="163"/>
                    <a:pt x="1513" y="163"/>
                  </a:cubicBezTo>
                  <a:cubicBezTo>
                    <a:pt x="1513" y="161"/>
                    <a:pt x="1513" y="160"/>
                    <a:pt x="1513" y="159"/>
                  </a:cubicBezTo>
                  <a:cubicBezTo>
                    <a:pt x="1513" y="158"/>
                    <a:pt x="1514" y="158"/>
                    <a:pt x="1514" y="157"/>
                  </a:cubicBezTo>
                  <a:cubicBezTo>
                    <a:pt x="1515" y="157"/>
                    <a:pt x="1515" y="156"/>
                    <a:pt x="1516" y="156"/>
                  </a:cubicBezTo>
                  <a:cubicBezTo>
                    <a:pt x="1517" y="156"/>
                    <a:pt x="1518" y="156"/>
                    <a:pt x="1519" y="156"/>
                  </a:cubicBezTo>
                  <a:cubicBezTo>
                    <a:pt x="1519" y="151"/>
                    <a:pt x="1519" y="151"/>
                    <a:pt x="1519" y="151"/>
                  </a:cubicBezTo>
                  <a:cubicBezTo>
                    <a:pt x="1495" y="151"/>
                    <a:pt x="1495" y="151"/>
                    <a:pt x="1495" y="151"/>
                  </a:cubicBezTo>
                  <a:cubicBezTo>
                    <a:pt x="1495" y="157"/>
                    <a:pt x="1495" y="157"/>
                    <a:pt x="1495" y="157"/>
                  </a:cubicBezTo>
                  <a:cubicBezTo>
                    <a:pt x="1501" y="157"/>
                    <a:pt x="1501" y="157"/>
                    <a:pt x="1501" y="157"/>
                  </a:cubicBezTo>
                  <a:cubicBezTo>
                    <a:pt x="1501" y="157"/>
                    <a:pt x="1501" y="157"/>
                    <a:pt x="1501" y="158"/>
                  </a:cubicBezTo>
                  <a:cubicBezTo>
                    <a:pt x="1501" y="159"/>
                    <a:pt x="1501" y="159"/>
                    <a:pt x="1501" y="160"/>
                  </a:cubicBezTo>
                  <a:cubicBezTo>
                    <a:pt x="1501" y="160"/>
                    <a:pt x="1501" y="161"/>
                    <a:pt x="1501" y="162"/>
                  </a:cubicBezTo>
                  <a:cubicBezTo>
                    <a:pt x="1501" y="163"/>
                    <a:pt x="1501" y="163"/>
                    <a:pt x="1501" y="164"/>
                  </a:cubicBezTo>
                  <a:cubicBezTo>
                    <a:pt x="1501" y="195"/>
                    <a:pt x="1501" y="195"/>
                    <a:pt x="1501" y="195"/>
                  </a:cubicBezTo>
                  <a:cubicBezTo>
                    <a:pt x="1501" y="197"/>
                    <a:pt x="1501" y="198"/>
                    <a:pt x="1501" y="199"/>
                  </a:cubicBezTo>
                  <a:cubicBezTo>
                    <a:pt x="1500" y="200"/>
                    <a:pt x="1500" y="200"/>
                    <a:pt x="1499" y="201"/>
                  </a:cubicBezTo>
                  <a:cubicBezTo>
                    <a:pt x="1499" y="201"/>
                    <a:pt x="1498" y="202"/>
                    <a:pt x="1498" y="202"/>
                  </a:cubicBezTo>
                  <a:cubicBezTo>
                    <a:pt x="1497" y="202"/>
                    <a:pt x="1496" y="202"/>
                    <a:pt x="1495" y="202"/>
                  </a:cubicBezTo>
                  <a:cubicBezTo>
                    <a:pt x="1495" y="207"/>
                    <a:pt x="1495" y="207"/>
                    <a:pt x="1495" y="207"/>
                  </a:cubicBezTo>
                  <a:cubicBezTo>
                    <a:pt x="1519" y="207"/>
                    <a:pt x="1519" y="207"/>
                    <a:pt x="1519" y="207"/>
                  </a:cubicBezTo>
                  <a:cubicBezTo>
                    <a:pt x="1519" y="201"/>
                    <a:pt x="1519" y="201"/>
                    <a:pt x="1519" y="201"/>
                  </a:cubicBezTo>
                  <a:cubicBezTo>
                    <a:pt x="1512" y="201"/>
                    <a:pt x="1512" y="201"/>
                    <a:pt x="1512" y="201"/>
                  </a:cubicBezTo>
                  <a:cubicBezTo>
                    <a:pt x="1512" y="201"/>
                    <a:pt x="1513" y="201"/>
                    <a:pt x="1513" y="200"/>
                  </a:cubicBezTo>
                  <a:cubicBezTo>
                    <a:pt x="1513" y="200"/>
                    <a:pt x="1513" y="199"/>
                    <a:pt x="1513" y="198"/>
                  </a:cubicBezTo>
                  <a:cubicBezTo>
                    <a:pt x="1513" y="198"/>
                    <a:pt x="1513" y="197"/>
                    <a:pt x="1513" y="196"/>
                  </a:cubicBezTo>
                  <a:cubicBezTo>
                    <a:pt x="1513" y="196"/>
                    <a:pt x="1513" y="195"/>
                    <a:pt x="1513" y="194"/>
                  </a:cubicBezTo>
                  <a:cubicBezTo>
                    <a:pt x="1513" y="182"/>
                    <a:pt x="1513" y="182"/>
                    <a:pt x="1513" y="182"/>
                  </a:cubicBezTo>
                  <a:cubicBezTo>
                    <a:pt x="1535" y="182"/>
                    <a:pt x="1535" y="182"/>
                    <a:pt x="1535" y="182"/>
                  </a:cubicBezTo>
                  <a:cubicBezTo>
                    <a:pt x="1535" y="195"/>
                    <a:pt x="1535" y="195"/>
                    <a:pt x="1535" y="195"/>
                  </a:cubicBezTo>
                  <a:cubicBezTo>
                    <a:pt x="1535" y="197"/>
                    <a:pt x="1535" y="198"/>
                    <a:pt x="1535" y="199"/>
                  </a:cubicBezTo>
                  <a:cubicBezTo>
                    <a:pt x="1534" y="200"/>
                    <a:pt x="1534" y="200"/>
                    <a:pt x="1534" y="201"/>
                  </a:cubicBezTo>
                  <a:cubicBezTo>
                    <a:pt x="1533" y="201"/>
                    <a:pt x="1532" y="202"/>
                    <a:pt x="1532" y="202"/>
                  </a:cubicBezTo>
                  <a:cubicBezTo>
                    <a:pt x="1531" y="202"/>
                    <a:pt x="1530" y="202"/>
                    <a:pt x="1529" y="202"/>
                  </a:cubicBezTo>
                  <a:cubicBezTo>
                    <a:pt x="1529" y="207"/>
                    <a:pt x="1529" y="207"/>
                    <a:pt x="1529" y="207"/>
                  </a:cubicBezTo>
                  <a:cubicBezTo>
                    <a:pt x="1553" y="207"/>
                    <a:pt x="1553" y="207"/>
                    <a:pt x="1553" y="207"/>
                  </a:cubicBezTo>
                  <a:cubicBezTo>
                    <a:pt x="1553" y="201"/>
                    <a:pt x="1553" y="201"/>
                    <a:pt x="1553" y="201"/>
                  </a:cubicBezTo>
                  <a:cubicBezTo>
                    <a:pt x="1546" y="201"/>
                    <a:pt x="1546" y="201"/>
                    <a:pt x="1546" y="201"/>
                  </a:cubicBezTo>
                  <a:cubicBezTo>
                    <a:pt x="1546" y="201"/>
                    <a:pt x="1547" y="201"/>
                    <a:pt x="1547" y="200"/>
                  </a:cubicBezTo>
                  <a:cubicBezTo>
                    <a:pt x="1547" y="200"/>
                    <a:pt x="1547" y="199"/>
                    <a:pt x="1547" y="198"/>
                  </a:cubicBezTo>
                  <a:cubicBezTo>
                    <a:pt x="1547" y="198"/>
                    <a:pt x="1547" y="197"/>
                    <a:pt x="1547" y="196"/>
                  </a:cubicBezTo>
                  <a:cubicBezTo>
                    <a:pt x="1547" y="196"/>
                    <a:pt x="1547" y="195"/>
                    <a:pt x="1547" y="194"/>
                  </a:cubicBezTo>
                  <a:cubicBezTo>
                    <a:pt x="1547" y="163"/>
                    <a:pt x="1547" y="163"/>
                    <a:pt x="1547" y="163"/>
                  </a:cubicBezTo>
                  <a:cubicBezTo>
                    <a:pt x="1547" y="161"/>
                    <a:pt x="1547" y="160"/>
                    <a:pt x="1547" y="159"/>
                  </a:cubicBezTo>
                  <a:cubicBezTo>
                    <a:pt x="1547" y="158"/>
                    <a:pt x="1548" y="158"/>
                    <a:pt x="1548" y="157"/>
                  </a:cubicBezTo>
                  <a:cubicBezTo>
                    <a:pt x="1549" y="157"/>
                    <a:pt x="1549" y="156"/>
                    <a:pt x="1550" y="156"/>
                  </a:cubicBezTo>
                  <a:cubicBezTo>
                    <a:pt x="1551" y="156"/>
                    <a:pt x="1552" y="156"/>
                    <a:pt x="1553" y="156"/>
                  </a:cubicBezTo>
                  <a:cubicBezTo>
                    <a:pt x="1553" y="151"/>
                    <a:pt x="1553" y="151"/>
                    <a:pt x="1553" y="151"/>
                  </a:cubicBezTo>
                  <a:cubicBezTo>
                    <a:pt x="1529" y="151"/>
                    <a:pt x="1529" y="151"/>
                    <a:pt x="1529" y="151"/>
                  </a:cubicBezTo>
                  <a:lnTo>
                    <a:pt x="1529" y="157"/>
                  </a:lnTo>
                  <a:close/>
                  <a:moveTo>
                    <a:pt x="1674" y="151"/>
                  </a:moveTo>
                  <a:cubicBezTo>
                    <a:pt x="1625" y="151"/>
                    <a:pt x="1625" y="151"/>
                    <a:pt x="1625" y="151"/>
                  </a:cubicBezTo>
                  <a:cubicBezTo>
                    <a:pt x="1625" y="169"/>
                    <a:pt x="1625" y="169"/>
                    <a:pt x="1625" y="169"/>
                  </a:cubicBezTo>
                  <a:cubicBezTo>
                    <a:pt x="1630" y="169"/>
                    <a:pt x="1630" y="169"/>
                    <a:pt x="1630" y="169"/>
                  </a:cubicBezTo>
                  <a:cubicBezTo>
                    <a:pt x="1630" y="165"/>
                    <a:pt x="1631" y="161"/>
                    <a:pt x="1633" y="159"/>
                  </a:cubicBezTo>
                  <a:cubicBezTo>
                    <a:pt x="1634" y="157"/>
                    <a:pt x="1637" y="156"/>
                    <a:pt x="1640" y="156"/>
                  </a:cubicBezTo>
                  <a:cubicBezTo>
                    <a:pt x="1644" y="156"/>
                    <a:pt x="1644" y="156"/>
                    <a:pt x="1644" y="156"/>
                  </a:cubicBezTo>
                  <a:cubicBezTo>
                    <a:pt x="1644" y="195"/>
                    <a:pt x="1644" y="195"/>
                    <a:pt x="1644" y="195"/>
                  </a:cubicBezTo>
                  <a:cubicBezTo>
                    <a:pt x="1644" y="197"/>
                    <a:pt x="1644" y="198"/>
                    <a:pt x="1643" y="199"/>
                  </a:cubicBezTo>
                  <a:cubicBezTo>
                    <a:pt x="1643" y="200"/>
                    <a:pt x="1643" y="200"/>
                    <a:pt x="1642" y="201"/>
                  </a:cubicBezTo>
                  <a:cubicBezTo>
                    <a:pt x="1642" y="201"/>
                    <a:pt x="1641" y="202"/>
                    <a:pt x="1640" y="202"/>
                  </a:cubicBezTo>
                  <a:cubicBezTo>
                    <a:pt x="1640" y="202"/>
                    <a:pt x="1639" y="202"/>
                    <a:pt x="1638" y="202"/>
                  </a:cubicBezTo>
                  <a:cubicBezTo>
                    <a:pt x="1638" y="207"/>
                    <a:pt x="1638" y="207"/>
                    <a:pt x="1638" y="207"/>
                  </a:cubicBezTo>
                  <a:cubicBezTo>
                    <a:pt x="1662" y="207"/>
                    <a:pt x="1662" y="207"/>
                    <a:pt x="1662" y="207"/>
                  </a:cubicBezTo>
                  <a:cubicBezTo>
                    <a:pt x="1662" y="201"/>
                    <a:pt x="1662" y="201"/>
                    <a:pt x="1662" y="201"/>
                  </a:cubicBezTo>
                  <a:cubicBezTo>
                    <a:pt x="1655" y="201"/>
                    <a:pt x="1655" y="201"/>
                    <a:pt x="1655" y="201"/>
                  </a:cubicBezTo>
                  <a:cubicBezTo>
                    <a:pt x="1655" y="201"/>
                    <a:pt x="1655" y="201"/>
                    <a:pt x="1655" y="200"/>
                  </a:cubicBezTo>
                  <a:cubicBezTo>
                    <a:pt x="1655" y="200"/>
                    <a:pt x="1655" y="199"/>
                    <a:pt x="1655" y="198"/>
                  </a:cubicBezTo>
                  <a:cubicBezTo>
                    <a:pt x="1655" y="198"/>
                    <a:pt x="1655" y="197"/>
                    <a:pt x="1655" y="196"/>
                  </a:cubicBezTo>
                  <a:cubicBezTo>
                    <a:pt x="1655" y="196"/>
                    <a:pt x="1655" y="195"/>
                    <a:pt x="1655" y="194"/>
                  </a:cubicBezTo>
                  <a:cubicBezTo>
                    <a:pt x="1655" y="156"/>
                    <a:pt x="1655" y="156"/>
                    <a:pt x="1655" y="156"/>
                  </a:cubicBezTo>
                  <a:cubicBezTo>
                    <a:pt x="1659" y="156"/>
                    <a:pt x="1659" y="156"/>
                    <a:pt x="1659" y="156"/>
                  </a:cubicBezTo>
                  <a:cubicBezTo>
                    <a:pt x="1662" y="156"/>
                    <a:pt x="1665" y="157"/>
                    <a:pt x="1667" y="159"/>
                  </a:cubicBezTo>
                  <a:cubicBezTo>
                    <a:pt x="1668" y="161"/>
                    <a:pt x="1669" y="165"/>
                    <a:pt x="1669" y="169"/>
                  </a:cubicBezTo>
                  <a:cubicBezTo>
                    <a:pt x="1675" y="169"/>
                    <a:pt x="1675" y="169"/>
                    <a:pt x="1675" y="169"/>
                  </a:cubicBezTo>
                  <a:lnTo>
                    <a:pt x="1674" y="151"/>
                  </a:lnTo>
                  <a:close/>
                  <a:moveTo>
                    <a:pt x="1606" y="195"/>
                  </a:moveTo>
                  <a:cubicBezTo>
                    <a:pt x="1605" y="197"/>
                    <a:pt x="1604" y="198"/>
                    <a:pt x="1603" y="199"/>
                  </a:cubicBezTo>
                  <a:cubicBezTo>
                    <a:pt x="1603" y="200"/>
                    <a:pt x="1602" y="200"/>
                    <a:pt x="1600" y="201"/>
                  </a:cubicBezTo>
                  <a:cubicBezTo>
                    <a:pt x="1599" y="201"/>
                    <a:pt x="1598" y="201"/>
                    <a:pt x="1597" y="201"/>
                  </a:cubicBezTo>
                  <a:cubicBezTo>
                    <a:pt x="1586" y="201"/>
                    <a:pt x="1586" y="201"/>
                    <a:pt x="1586" y="201"/>
                  </a:cubicBezTo>
                  <a:cubicBezTo>
                    <a:pt x="1586" y="201"/>
                    <a:pt x="1586" y="201"/>
                    <a:pt x="1586" y="200"/>
                  </a:cubicBezTo>
                  <a:cubicBezTo>
                    <a:pt x="1586" y="200"/>
                    <a:pt x="1586" y="199"/>
                    <a:pt x="1586" y="198"/>
                  </a:cubicBezTo>
                  <a:cubicBezTo>
                    <a:pt x="1586" y="198"/>
                    <a:pt x="1586" y="197"/>
                    <a:pt x="1586" y="196"/>
                  </a:cubicBezTo>
                  <a:cubicBezTo>
                    <a:pt x="1586" y="196"/>
                    <a:pt x="1586" y="195"/>
                    <a:pt x="1586" y="194"/>
                  </a:cubicBezTo>
                  <a:cubicBezTo>
                    <a:pt x="1586" y="181"/>
                    <a:pt x="1586" y="181"/>
                    <a:pt x="1586" y="181"/>
                  </a:cubicBezTo>
                  <a:cubicBezTo>
                    <a:pt x="1588" y="181"/>
                    <a:pt x="1588" y="181"/>
                    <a:pt x="1588" y="181"/>
                  </a:cubicBezTo>
                  <a:cubicBezTo>
                    <a:pt x="1589" y="181"/>
                    <a:pt x="1590" y="181"/>
                    <a:pt x="1591" y="181"/>
                  </a:cubicBezTo>
                  <a:cubicBezTo>
                    <a:pt x="1592" y="181"/>
                    <a:pt x="1593" y="181"/>
                    <a:pt x="1594" y="182"/>
                  </a:cubicBezTo>
                  <a:cubicBezTo>
                    <a:pt x="1595" y="182"/>
                    <a:pt x="1595" y="183"/>
                    <a:pt x="1596" y="184"/>
                  </a:cubicBezTo>
                  <a:cubicBezTo>
                    <a:pt x="1596" y="185"/>
                    <a:pt x="1596" y="186"/>
                    <a:pt x="1596" y="188"/>
                  </a:cubicBezTo>
                  <a:cubicBezTo>
                    <a:pt x="1602" y="188"/>
                    <a:pt x="1602" y="188"/>
                    <a:pt x="1602" y="188"/>
                  </a:cubicBezTo>
                  <a:cubicBezTo>
                    <a:pt x="1602" y="168"/>
                    <a:pt x="1602" y="168"/>
                    <a:pt x="1602" y="168"/>
                  </a:cubicBezTo>
                  <a:cubicBezTo>
                    <a:pt x="1595" y="168"/>
                    <a:pt x="1595" y="168"/>
                    <a:pt x="1595" y="168"/>
                  </a:cubicBezTo>
                  <a:cubicBezTo>
                    <a:pt x="1596" y="175"/>
                    <a:pt x="1596" y="175"/>
                    <a:pt x="1596" y="175"/>
                  </a:cubicBezTo>
                  <a:cubicBezTo>
                    <a:pt x="1586" y="175"/>
                    <a:pt x="1586" y="175"/>
                    <a:pt x="1586" y="175"/>
                  </a:cubicBezTo>
                  <a:cubicBezTo>
                    <a:pt x="1586" y="163"/>
                    <a:pt x="1586" y="163"/>
                    <a:pt x="1586" y="163"/>
                  </a:cubicBezTo>
                  <a:cubicBezTo>
                    <a:pt x="1586" y="161"/>
                    <a:pt x="1586" y="160"/>
                    <a:pt x="1587" y="159"/>
                  </a:cubicBezTo>
                  <a:cubicBezTo>
                    <a:pt x="1587" y="158"/>
                    <a:pt x="1587" y="158"/>
                    <a:pt x="1588" y="157"/>
                  </a:cubicBezTo>
                  <a:cubicBezTo>
                    <a:pt x="1588" y="157"/>
                    <a:pt x="1589" y="156"/>
                    <a:pt x="1589" y="156"/>
                  </a:cubicBezTo>
                  <a:cubicBezTo>
                    <a:pt x="1590" y="156"/>
                    <a:pt x="1591" y="156"/>
                    <a:pt x="1592" y="156"/>
                  </a:cubicBezTo>
                  <a:cubicBezTo>
                    <a:pt x="1595" y="156"/>
                    <a:pt x="1595" y="156"/>
                    <a:pt x="1595" y="156"/>
                  </a:cubicBezTo>
                  <a:cubicBezTo>
                    <a:pt x="1596" y="156"/>
                    <a:pt x="1597" y="156"/>
                    <a:pt x="1598" y="156"/>
                  </a:cubicBezTo>
                  <a:cubicBezTo>
                    <a:pt x="1599" y="157"/>
                    <a:pt x="1600" y="157"/>
                    <a:pt x="1601" y="158"/>
                  </a:cubicBezTo>
                  <a:cubicBezTo>
                    <a:pt x="1602" y="159"/>
                    <a:pt x="1603" y="160"/>
                    <a:pt x="1603" y="161"/>
                  </a:cubicBezTo>
                  <a:cubicBezTo>
                    <a:pt x="1604" y="162"/>
                    <a:pt x="1604" y="164"/>
                    <a:pt x="1604" y="166"/>
                  </a:cubicBezTo>
                  <a:cubicBezTo>
                    <a:pt x="1610" y="166"/>
                    <a:pt x="1610" y="166"/>
                    <a:pt x="1610" y="166"/>
                  </a:cubicBezTo>
                  <a:cubicBezTo>
                    <a:pt x="1609" y="151"/>
                    <a:pt x="1609" y="151"/>
                    <a:pt x="1609" y="151"/>
                  </a:cubicBezTo>
                  <a:cubicBezTo>
                    <a:pt x="1569" y="151"/>
                    <a:pt x="1569" y="151"/>
                    <a:pt x="1569" y="151"/>
                  </a:cubicBezTo>
                  <a:cubicBezTo>
                    <a:pt x="1569" y="157"/>
                    <a:pt x="1569" y="157"/>
                    <a:pt x="1569" y="157"/>
                  </a:cubicBezTo>
                  <a:cubicBezTo>
                    <a:pt x="1575" y="157"/>
                    <a:pt x="1575" y="157"/>
                    <a:pt x="1575" y="157"/>
                  </a:cubicBezTo>
                  <a:cubicBezTo>
                    <a:pt x="1575" y="157"/>
                    <a:pt x="1575" y="157"/>
                    <a:pt x="1575" y="158"/>
                  </a:cubicBezTo>
                  <a:cubicBezTo>
                    <a:pt x="1575" y="159"/>
                    <a:pt x="1575" y="159"/>
                    <a:pt x="1575" y="160"/>
                  </a:cubicBezTo>
                  <a:cubicBezTo>
                    <a:pt x="1575" y="160"/>
                    <a:pt x="1575" y="161"/>
                    <a:pt x="1575" y="162"/>
                  </a:cubicBezTo>
                  <a:cubicBezTo>
                    <a:pt x="1574" y="163"/>
                    <a:pt x="1574" y="163"/>
                    <a:pt x="1574" y="164"/>
                  </a:cubicBezTo>
                  <a:cubicBezTo>
                    <a:pt x="1574" y="195"/>
                    <a:pt x="1574" y="195"/>
                    <a:pt x="1574" y="195"/>
                  </a:cubicBezTo>
                  <a:cubicBezTo>
                    <a:pt x="1574" y="197"/>
                    <a:pt x="1574" y="198"/>
                    <a:pt x="1574" y="199"/>
                  </a:cubicBezTo>
                  <a:cubicBezTo>
                    <a:pt x="1574" y="200"/>
                    <a:pt x="1573" y="201"/>
                    <a:pt x="1573" y="201"/>
                  </a:cubicBezTo>
                  <a:cubicBezTo>
                    <a:pt x="1572" y="201"/>
                    <a:pt x="1572" y="202"/>
                    <a:pt x="1571" y="202"/>
                  </a:cubicBezTo>
                  <a:cubicBezTo>
                    <a:pt x="1570" y="202"/>
                    <a:pt x="1570" y="202"/>
                    <a:pt x="1569" y="202"/>
                  </a:cubicBezTo>
                  <a:cubicBezTo>
                    <a:pt x="1569" y="207"/>
                    <a:pt x="1569" y="207"/>
                    <a:pt x="1569" y="207"/>
                  </a:cubicBezTo>
                  <a:cubicBezTo>
                    <a:pt x="1611" y="207"/>
                    <a:pt x="1611" y="207"/>
                    <a:pt x="1611" y="207"/>
                  </a:cubicBezTo>
                  <a:cubicBezTo>
                    <a:pt x="1612" y="190"/>
                    <a:pt x="1612" y="190"/>
                    <a:pt x="1612" y="190"/>
                  </a:cubicBezTo>
                  <a:cubicBezTo>
                    <a:pt x="1607" y="190"/>
                    <a:pt x="1607" y="190"/>
                    <a:pt x="1607" y="190"/>
                  </a:cubicBezTo>
                  <a:cubicBezTo>
                    <a:pt x="1607" y="192"/>
                    <a:pt x="1606" y="194"/>
                    <a:pt x="1606" y="195"/>
                  </a:cubicBezTo>
                  <a:close/>
                  <a:moveTo>
                    <a:pt x="984" y="151"/>
                  </a:moveTo>
                  <a:cubicBezTo>
                    <a:pt x="983" y="169"/>
                    <a:pt x="983" y="169"/>
                    <a:pt x="983" y="169"/>
                  </a:cubicBezTo>
                  <a:cubicBezTo>
                    <a:pt x="989" y="169"/>
                    <a:pt x="989" y="169"/>
                    <a:pt x="989" y="169"/>
                  </a:cubicBezTo>
                  <a:cubicBezTo>
                    <a:pt x="989" y="165"/>
                    <a:pt x="990" y="161"/>
                    <a:pt x="991" y="159"/>
                  </a:cubicBezTo>
                  <a:cubicBezTo>
                    <a:pt x="993" y="157"/>
                    <a:pt x="996" y="156"/>
                    <a:pt x="999" y="156"/>
                  </a:cubicBezTo>
                  <a:cubicBezTo>
                    <a:pt x="1002" y="156"/>
                    <a:pt x="1002" y="156"/>
                    <a:pt x="1002" y="156"/>
                  </a:cubicBezTo>
                  <a:cubicBezTo>
                    <a:pt x="1002" y="195"/>
                    <a:pt x="1002" y="195"/>
                    <a:pt x="1002" y="195"/>
                  </a:cubicBezTo>
                  <a:cubicBezTo>
                    <a:pt x="1002" y="197"/>
                    <a:pt x="1002" y="198"/>
                    <a:pt x="1002" y="199"/>
                  </a:cubicBezTo>
                  <a:cubicBezTo>
                    <a:pt x="1002" y="200"/>
                    <a:pt x="1001" y="200"/>
                    <a:pt x="1001" y="201"/>
                  </a:cubicBezTo>
                  <a:cubicBezTo>
                    <a:pt x="1000" y="201"/>
                    <a:pt x="1000" y="202"/>
                    <a:pt x="999" y="202"/>
                  </a:cubicBezTo>
                  <a:cubicBezTo>
                    <a:pt x="998" y="202"/>
                    <a:pt x="998" y="202"/>
                    <a:pt x="997" y="202"/>
                  </a:cubicBezTo>
                  <a:cubicBezTo>
                    <a:pt x="997" y="207"/>
                    <a:pt x="997" y="207"/>
                    <a:pt x="997" y="207"/>
                  </a:cubicBezTo>
                  <a:cubicBezTo>
                    <a:pt x="1020" y="207"/>
                    <a:pt x="1020" y="207"/>
                    <a:pt x="1020" y="207"/>
                  </a:cubicBezTo>
                  <a:cubicBezTo>
                    <a:pt x="1020" y="201"/>
                    <a:pt x="1020" y="201"/>
                    <a:pt x="1020" y="201"/>
                  </a:cubicBezTo>
                  <a:cubicBezTo>
                    <a:pt x="1014" y="201"/>
                    <a:pt x="1014" y="201"/>
                    <a:pt x="1014" y="201"/>
                  </a:cubicBezTo>
                  <a:cubicBezTo>
                    <a:pt x="1014" y="201"/>
                    <a:pt x="1014" y="201"/>
                    <a:pt x="1014" y="200"/>
                  </a:cubicBezTo>
                  <a:cubicBezTo>
                    <a:pt x="1014" y="200"/>
                    <a:pt x="1014" y="199"/>
                    <a:pt x="1014" y="198"/>
                  </a:cubicBezTo>
                  <a:cubicBezTo>
                    <a:pt x="1014" y="198"/>
                    <a:pt x="1014" y="197"/>
                    <a:pt x="1014" y="196"/>
                  </a:cubicBezTo>
                  <a:cubicBezTo>
                    <a:pt x="1014" y="196"/>
                    <a:pt x="1014" y="195"/>
                    <a:pt x="1014" y="194"/>
                  </a:cubicBezTo>
                  <a:cubicBezTo>
                    <a:pt x="1014" y="156"/>
                    <a:pt x="1014" y="156"/>
                    <a:pt x="1014" y="156"/>
                  </a:cubicBezTo>
                  <a:cubicBezTo>
                    <a:pt x="1018" y="156"/>
                    <a:pt x="1018" y="156"/>
                    <a:pt x="1018" y="156"/>
                  </a:cubicBezTo>
                  <a:cubicBezTo>
                    <a:pt x="1021" y="156"/>
                    <a:pt x="1024" y="157"/>
                    <a:pt x="1025" y="159"/>
                  </a:cubicBezTo>
                  <a:cubicBezTo>
                    <a:pt x="1027" y="161"/>
                    <a:pt x="1028" y="165"/>
                    <a:pt x="1028" y="169"/>
                  </a:cubicBezTo>
                  <a:cubicBezTo>
                    <a:pt x="1033" y="169"/>
                    <a:pt x="1033" y="169"/>
                    <a:pt x="1033" y="169"/>
                  </a:cubicBezTo>
                  <a:cubicBezTo>
                    <a:pt x="1033" y="151"/>
                    <a:pt x="1033" y="151"/>
                    <a:pt x="1033" y="151"/>
                  </a:cubicBezTo>
                  <a:lnTo>
                    <a:pt x="984" y="151"/>
                  </a:lnTo>
                  <a:close/>
                  <a:moveTo>
                    <a:pt x="834" y="47"/>
                  </a:moveTo>
                  <a:cubicBezTo>
                    <a:pt x="840" y="47"/>
                    <a:pt x="840" y="47"/>
                    <a:pt x="840" y="47"/>
                  </a:cubicBezTo>
                  <a:cubicBezTo>
                    <a:pt x="840" y="47"/>
                    <a:pt x="840" y="48"/>
                    <a:pt x="840" y="48"/>
                  </a:cubicBezTo>
                  <a:cubicBezTo>
                    <a:pt x="840" y="49"/>
                    <a:pt x="840" y="49"/>
                    <a:pt x="840" y="50"/>
                  </a:cubicBezTo>
                  <a:cubicBezTo>
                    <a:pt x="840" y="51"/>
                    <a:pt x="840" y="51"/>
                    <a:pt x="840" y="52"/>
                  </a:cubicBezTo>
                  <a:cubicBezTo>
                    <a:pt x="839" y="53"/>
                    <a:pt x="839" y="54"/>
                    <a:pt x="839" y="54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80"/>
                    <a:pt x="839" y="80"/>
                    <a:pt x="839" y="80"/>
                  </a:cubicBezTo>
                  <a:cubicBezTo>
                    <a:pt x="839" y="79"/>
                    <a:pt x="838" y="78"/>
                    <a:pt x="837" y="77"/>
                  </a:cubicBezTo>
                  <a:cubicBezTo>
                    <a:pt x="836" y="75"/>
                    <a:pt x="835" y="74"/>
                    <a:pt x="834" y="72"/>
                  </a:cubicBezTo>
                  <a:cubicBezTo>
                    <a:pt x="809" y="41"/>
                    <a:pt x="809" y="41"/>
                    <a:pt x="809" y="41"/>
                  </a:cubicBezTo>
                  <a:cubicBezTo>
                    <a:pt x="796" y="41"/>
                    <a:pt x="796" y="41"/>
                    <a:pt x="796" y="41"/>
                  </a:cubicBezTo>
                  <a:cubicBezTo>
                    <a:pt x="796" y="47"/>
                    <a:pt x="796" y="47"/>
                    <a:pt x="796" y="47"/>
                  </a:cubicBezTo>
                  <a:cubicBezTo>
                    <a:pt x="802" y="47"/>
                    <a:pt x="802" y="47"/>
                    <a:pt x="802" y="47"/>
                  </a:cubicBezTo>
                  <a:cubicBezTo>
                    <a:pt x="802" y="47"/>
                    <a:pt x="802" y="48"/>
                    <a:pt x="802" y="48"/>
                  </a:cubicBezTo>
                  <a:cubicBezTo>
                    <a:pt x="802" y="49"/>
                    <a:pt x="802" y="49"/>
                    <a:pt x="802" y="50"/>
                  </a:cubicBezTo>
                  <a:cubicBezTo>
                    <a:pt x="802" y="51"/>
                    <a:pt x="802" y="51"/>
                    <a:pt x="802" y="52"/>
                  </a:cubicBezTo>
                  <a:cubicBezTo>
                    <a:pt x="802" y="53"/>
                    <a:pt x="802" y="54"/>
                    <a:pt x="802" y="54"/>
                  </a:cubicBezTo>
                  <a:cubicBezTo>
                    <a:pt x="802" y="85"/>
                    <a:pt x="802" y="85"/>
                    <a:pt x="802" y="85"/>
                  </a:cubicBezTo>
                  <a:cubicBezTo>
                    <a:pt x="802" y="87"/>
                    <a:pt x="802" y="88"/>
                    <a:pt x="802" y="89"/>
                  </a:cubicBezTo>
                  <a:cubicBezTo>
                    <a:pt x="802" y="90"/>
                    <a:pt x="801" y="91"/>
                    <a:pt x="801" y="91"/>
                  </a:cubicBezTo>
                  <a:cubicBezTo>
                    <a:pt x="800" y="92"/>
                    <a:pt x="800" y="92"/>
                    <a:pt x="799" y="92"/>
                  </a:cubicBezTo>
                  <a:cubicBezTo>
                    <a:pt x="798" y="92"/>
                    <a:pt x="797" y="92"/>
                    <a:pt x="796" y="92"/>
                  </a:cubicBezTo>
                  <a:cubicBezTo>
                    <a:pt x="796" y="98"/>
                    <a:pt x="796" y="98"/>
                    <a:pt x="796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1"/>
                    <a:pt x="815" y="91"/>
                    <a:pt x="815" y="91"/>
                  </a:cubicBezTo>
                  <a:cubicBezTo>
                    <a:pt x="809" y="92"/>
                    <a:pt x="809" y="92"/>
                    <a:pt x="809" y="92"/>
                  </a:cubicBezTo>
                  <a:cubicBezTo>
                    <a:pt x="809" y="91"/>
                    <a:pt x="809" y="91"/>
                    <a:pt x="809" y="90"/>
                  </a:cubicBezTo>
                  <a:cubicBezTo>
                    <a:pt x="809" y="90"/>
                    <a:pt x="809" y="89"/>
                    <a:pt x="809" y="89"/>
                  </a:cubicBezTo>
                  <a:cubicBezTo>
                    <a:pt x="809" y="88"/>
                    <a:pt x="809" y="87"/>
                    <a:pt x="809" y="87"/>
                  </a:cubicBezTo>
                  <a:cubicBezTo>
                    <a:pt x="809" y="86"/>
                    <a:pt x="809" y="85"/>
                    <a:pt x="809" y="84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09" y="59"/>
                    <a:pt x="809" y="59"/>
                    <a:pt x="809" y="59"/>
                  </a:cubicBezTo>
                  <a:cubicBezTo>
                    <a:pt x="811" y="62"/>
                    <a:pt x="812" y="64"/>
                    <a:pt x="814" y="65"/>
                  </a:cubicBezTo>
                  <a:cubicBezTo>
                    <a:pt x="839" y="98"/>
                    <a:pt x="839" y="98"/>
                    <a:pt x="839" y="98"/>
                  </a:cubicBezTo>
                  <a:cubicBezTo>
                    <a:pt x="846" y="98"/>
                    <a:pt x="846" y="98"/>
                    <a:pt x="846" y="98"/>
                  </a:cubicBezTo>
                  <a:cubicBezTo>
                    <a:pt x="846" y="53"/>
                    <a:pt x="846" y="53"/>
                    <a:pt x="846" y="53"/>
                  </a:cubicBezTo>
                  <a:cubicBezTo>
                    <a:pt x="846" y="52"/>
                    <a:pt x="846" y="50"/>
                    <a:pt x="847" y="49"/>
                  </a:cubicBezTo>
                  <a:cubicBezTo>
                    <a:pt x="847" y="49"/>
                    <a:pt x="847" y="48"/>
                    <a:pt x="848" y="47"/>
                  </a:cubicBezTo>
                  <a:cubicBezTo>
                    <a:pt x="848" y="47"/>
                    <a:pt x="849" y="47"/>
                    <a:pt x="850" y="47"/>
                  </a:cubicBezTo>
                  <a:cubicBezTo>
                    <a:pt x="850" y="46"/>
                    <a:pt x="851" y="46"/>
                    <a:pt x="852" y="46"/>
                  </a:cubicBezTo>
                  <a:cubicBezTo>
                    <a:pt x="852" y="41"/>
                    <a:pt x="852" y="41"/>
                    <a:pt x="852" y="41"/>
                  </a:cubicBezTo>
                  <a:cubicBezTo>
                    <a:pt x="834" y="41"/>
                    <a:pt x="834" y="41"/>
                    <a:pt x="834" y="41"/>
                  </a:cubicBezTo>
                  <a:lnTo>
                    <a:pt x="834" y="47"/>
                  </a:lnTo>
                  <a:close/>
                  <a:moveTo>
                    <a:pt x="911" y="90"/>
                  </a:moveTo>
                  <a:cubicBezTo>
                    <a:pt x="910" y="89"/>
                    <a:pt x="910" y="88"/>
                    <a:pt x="910" y="87"/>
                  </a:cubicBezTo>
                  <a:cubicBezTo>
                    <a:pt x="910" y="87"/>
                    <a:pt x="909" y="86"/>
                    <a:pt x="909" y="85"/>
                  </a:cubicBezTo>
                  <a:cubicBezTo>
                    <a:pt x="909" y="85"/>
                    <a:pt x="909" y="84"/>
                    <a:pt x="909" y="84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6" y="40"/>
                    <a:pt x="886" y="40"/>
                    <a:pt x="886" y="40"/>
                  </a:cubicBezTo>
                  <a:cubicBezTo>
                    <a:pt x="870" y="83"/>
                    <a:pt x="870" y="83"/>
                    <a:pt x="870" y="83"/>
                  </a:cubicBezTo>
                  <a:cubicBezTo>
                    <a:pt x="869" y="84"/>
                    <a:pt x="869" y="85"/>
                    <a:pt x="869" y="86"/>
                  </a:cubicBezTo>
                  <a:cubicBezTo>
                    <a:pt x="868" y="87"/>
                    <a:pt x="868" y="88"/>
                    <a:pt x="867" y="89"/>
                  </a:cubicBezTo>
                  <a:cubicBezTo>
                    <a:pt x="866" y="90"/>
                    <a:pt x="866" y="91"/>
                    <a:pt x="865" y="91"/>
                  </a:cubicBezTo>
                  <a:cubicBezTo>
                    <a:pt x="864" y="92"/>
                    <a:pt x="863" y="92"/>
                    <a:pt x="862" y="92"/>
                  </a:cubicBezTo>
                  <a:cubicBezTo>
                    <a:pt x="862" y="98"/>
                    <a:pt x="862" y="98"/>
                    <a:pt x="862" y="98"/>
                  </a:cubicBezTo>
                  <a:cubicBezTo>
                    <a:pt x="879" y="98"/>
                    <a:pt x="879" y="98"/>
                    <a:pt x="879" y="98"/>
                  </a:cubicBezTo>
                  <a:cubicBezTo>
                    <a:pt x="879" y="91"/>
                    <a:pt x="879" y="91"/>
                    <a:pt x="879" y="91"/>
                  </a:cubicBezTo>
                  <a:cubicBezTo>
                    <a:pt x="874" y="91"/>
                    <a:pt x="874" y="91"/>
                    <a:pt x="874" y="91"/>
                  </a:cubicBezTo>
                  <a:cubicBezTo>
                    <a:pt x="874" y="91"/>
                    <a:pt x="874" y="90"/>
                    <a:pt x="874" y="90"/>
                  </a:cubicBezTo>
                  <a:cubicBezTo>
                    <a:pt x="875" y="89"/>
                    <a:pt x="875" y="89"/>
                    <a:pt x="875" y="88"/>
                  </a:cubicBezTo>
                  <a:cubicBezTo>
                    <a:pt x="875" y="87"/>
                    <a:pt x="876" y="87"/>
                    <a:pt x="876" y="86"/>
                  </a:cubicBezTo>
                  <a:cubicBezTo>
                    <a:pt x="876" y="86"/>
                    <a:pt x="876" y="85"/>
                    <a:pt x="876" y="85"/>
                  </a:cubicBezTo>
                  <a:cubicBezTo>
                    <a:pt x="878" y="81"/>
                    <a:pt x="878" y="81"/>
                    <a:pt x="878" y="81"/>
                  </a:cubicBezTo>
                  <a:cubicBezTo>
                    <a:pt x="895" y="81"/>
                    <a:pt x="895" y="81"/>
                    <a:pt x="895" y="81"/>
                  </a:cubicBezTo>
                  <a:cubicBezTo>
                    <a:pt x="897" y="85"/>
                    <a:pt x="897" y="85"/>
                    <a:pt x="897" y="85"/>
                  </a:cubicBezTo>
                  <a:cubicBezTo>
                    <a:pt x="897" y="86"/>
                    <a:pt x="897" y="87"/>
                    <a:pt x="897" y="87"/>
                  </a:cubicBezTo>
                  <a:cubicBezTo>
                    <a:pt x="898" y="88"/>
                    <a:pt x="898" y="89"/>
                    <a:pt x="898" y="89"/>
                  </a:cubicBezTo>
                  <a:cubicBezTo>
                    <a:pt x="898" y="90"/>
                    <a:pt x="897" y="91"/>
                    <a:pt x="897" y="91"/>
                  </a:cubicBezTo>
                  <a:cubicBezTo>
                    <a:pt x="896" y="92"/>
                    <a:pt x="895" y="92"/>
                    <a:pt x="894" y="92"/>
                  </a:cubicBezTo>
                  <a:cubicBezTo>
                    <a:pt x="894" y="98"/>
                    <a:pt x="894" y="98"/>
                    <a:pt x="894" y="98"/>
                  </a:cubicBezTo>
                  <a:cubicBezTo>
                    <a:pt x="916" y="98"/>
                    <a:pt x="916" y="98"/>
                    <a:pt x="916" y="98"/>
                  </a:cubicBezTo>
                  <a:cubicBezTo>
                    <a:pt x="916" y="91"/>
                    <a:pt x="916" y="91"/>
                    <a:pt x="916" y="91"/>
                  </a:cubicBezTo>
                  <a:cubicBezTo>
                    <a:pt x="911" y="92"/>
                    <a:pt x="911" y="92"/>
                    <a:pt x="911" y="92"/>
                  </a:cubicBezTo>
                  <a:cubicBezTo>
                    <a:pt x="911" y="91"/>
                    <a:pt x="911" y="90"/>
                    <a:pt x="911" y="90"/>
                  </a:cubicBezTo>
                  <a:close/>
                  <a:moveTo>
                    <a:pt x="880" y="75"/>
                  </a:moveTo>
                  <a:cubicBezTo>
                    <a:pt x="883" y="64"/>
                    <a:pt x="883" y="64"/>
                    <a:pt x="883" y="64"/>
                  </a:cubicBezTo>
                  <a:cubicBezTo>
                    <a:pt x="884" y="62"/>
                    <a:pt x="885" y="60"/>
                    <a:pt x="885" y="58"/>
                  </a:cubicBezTo>
                  <a:cubicBezTo>
                    <a:pt x="886" y="56"/>
                    <a:pt x="886" y="55"/>
                    <a:pt x="886" y="54"/>
                  </a:cubicBezTo>
                  <a:cubicBezTo>
                    <a:pt x="886" y="54"/>
                    <a:pt x="886" y="54"/>
                    <a:pt x="886" y="54"/>
                  </a:cubicBezTo>
                  <a:cubicBezTo>
                    <a:pt x="887" y="55"/>
                    <a:pt x="887" y="57"/>
                    <a:pt x="888" y="59"/>
                  </a:cubicBezTo>
                  <a:cubicBezTo>
                    <a:pt x="888" y="61"/>
                    <a:pt x="889" y="63"/>
                    <a:pt x="889" y="65"/>
                  </a:cubicBezTo>
                  <a:cubicBezTo>
                    <a:pt x="893" y="75"/>
                    <a:pt x="893" y="75"/>
                    <a:pt x="893" y="75"/>
                  </a:cubicBezTo>
                  <a:lnTo>
                    <a:pt x="880" y="75"/>
                  </a:lnTo>
                  <a:close/>
                  <a:moveTo>
                    <a:pt x="888" y="157"/>
                  </a:moveTo>
                  <a:cubicBezTo>
                    <a:pt x="894" y="157"/>
                    <a:pt x="894" y="157"/>
                    <a:pt x="894" y="157"/>
                  </a:cubicBezTo>
                  <a:cubicBezTo>
                    <a:pt x="894" y="157"/>
                    <a:pt x="894" y="157"/>
                    <a:pt x="894" y="158"/>
                  </a:cubicBezTo>
                  <a:cubicBezTo>
                    <a:pt x="894" y="159"/>
                    <a:pt x="894" y="159"/>
                    <a:pt x="894" y="160"/>
                  </a:cubicBezTo>
                  <a:cubicBezTo>
                    <a:pt x="894" y="160"/>
                    <a:pt x="894" y="161"/>
                    <a:pt x="894" y="162"/>
                  </a:cubicBezTo>
                  <a:cubicBezTo>
                    <a:pt x="894" y="163"/>
                    <a:pt x="894" y="163"/>
                    <a:pt x="894" y="164"/>
                  </a:cubicBezTo>
                  <a:cubicBezTo>
                    <a:pt x="894" y="176"/>
                    <a:pt x="894" y="176"/>
                    <a:pt x="894" y="176"/>
                  </a:cubicBezTo>
                  <a:cubicBezTo>
                    <a:pt x="871" y="176"/>
                    <a:pt x="871" y="176"/>
                    <a:pt x="871" y="176"/>
                  </a:cubicBezTo>
                  <a:cubicBezTo>
                    <a:pt x="871" y="163"/>
                    <a:pt x="871" y="163"/>
                    <a:pt x="871" y="163"/>
                  </a:cubicBezTo>
                  <a:cubicBezTo>
                    <a:pt x="871" y="161"/>
                    <a:pt x="871" y="160"/>
                    <a:pt x="872" y="159"/>
                  </a:cubicBezTo>
                  <a:cubicBezTo>
                    <a:pt x="872" y="158"/>
                    <a:pt x="872" y="158"/>
                    <a:pt x="873" y="157"/>
                  </a:cubicBezTo>
                  <a:cubicBezTo>
                    <a:pt x="873" y="157"/>
                    <a:pt x="874" y="156"/>
                    <a:pt x="875" y="156"/>
                  </a:cubicBezTo>
                  <a:cubicBezTo>
                    <a:pt x="875" y="156"/>
                    <a:pt x="876" y="156"/>
                    <a:pt x="877" y="156"/>
                  </a:cubicBezTo>
                  <a:cubicBezTo>
                    <a:pt x="877" y="151"/>
                    <a:pt x="877" y="151"/>
                    <a:pt x="877" y="151"/>
                  </a:cubicBezTo>
                  <a:cubicBezTo>
                    <a:pt x="854" y="151"/>
                    <a:pt x="854" y="151"/>
                    <a:pt x="854" y="151"/>
                  </a:cubicBezTo>
                  <a:cubicBezTo>
                    <a:pt x="854" y="157"/>
                    <a:pt x="854" y="157"/>
                    <a:pt x="854" y="157"/>
                  </a:cubicBezTo>
                  <a:cubicBezTo>
                    <a:pt x="860" y="157"/>
                    <a:pt x="860" y="157"/>
                    <a:pt x="860" y="157"/>
                  </a:cubicBezTo>
                  <a:cubicBezTo>
                    <a:pt x="860" y="157"/>
                    <a:pt x="860" y="157"/>
                    <a:pt x="860" y="158"/>
                  </a:cubicBezTo>
                  <a:cubicBezTo>
                    <a:pt x="860" y="159"/>
                    <a:pt x="860" y="159"/>
                    <a:pt x="860" y="160"/>
                  </a:cubicBezTo>
                  <a:cubicBezTo>
                    <a:pt x="860" y="160"/>
                    <a:pt x="860" y="161"/>
                    <a:pt x="860" y="162"/>
                  </a:cubicBezTo>
                  <a:cubicBezTo>
                    <a:pt x="860" y="163"/>
                    <a:pt x="860" y="163"/>
                    <a:pt x="860" y="164"/>
                  </a:cubicBezTo>
                  <a:cubicBezTo>
                    <a:pt x="860" y="195"/>
                    <a:pt x="860" y="195"/>
                    <a:pt x="860" y="195"/>
                  </a:cubicBezTo>
                  <a:cubicBezTo>
                    <a:pt x="860" y="197"/>
                    <a:pt x="860" y="198"/>
                    <a:pt x="859" y="199"/>
                  </a:cubicBezTo>
                  <a:cubicBezTo>
                    <a:pt x="859" y="200"/>
                    <a:pt x="859" y="200"/>
                    <a:pt x="858" y="201"/>
                  </a:cubicBezTo>
                  <a:cubicBezTo>
                    <a:pt x="858" y="201"/>
                    <a:pt x="857" y="202"/>
                    <a:pt x="856" y="202"/>
                  </a:cubicBezTo>
                  <a:cubicBezTo>
                    <a:pt x="856" y="202"/>
                    <a:pt x="855" y="202"/>
                    <a:pt x="854" y="202"/>
                  </a:cubicBezTo>
                  <a:cubicBezTo>
                    <a:pt x="854" y="207"/>
                    <a:pt x="854" y="207"/>
                    <a:pt x="854" y="207"/>
                  </a:cubicBezTo>
                  <a:cubicBezTo>
                    <a:pt x="877" y="207"/>
                    <a:pt x="877" y="207"/>
                    <a:pt x="877" y="207"/>
                  </a:cubicBezTo>
                  <a:cubicBezTo>
                    <a:pt x="877" y="201"/>
                    <a:pt x="877" y="201"/>
                    <a:pt x="877" y="201"/>
                  </a:cubicBezTo>
                  <a:cubicBezTo>
                    <a:pt x="871" y="201"/>
                    <a:pt x="871" y="201"/>
                    <a:pt x="871" y="201"/>
                  </a:cubicBezTo>
                  <a:cubicBezTo>
                    <a:pt x="871" y="201"/>
                    <a:pt x="871" y="201"/>
                    <a:pt x="871" y="200"/>
                  </a:cubicBezTo>
                  <a:cubicBezTo>
                    <a:pt x="871" y="200"/>
                    <a:pt x="871" y="199"/>
                    <a:pt x="871" y="198"/>
                  </a:cubicBezTo>
                  <a:cubicBezTo>
                    <a:pt x="871" y="198"/>
                    <a:pt x="871" y="197"/>
                    <a:pt x="871" y="196"/>
                  </a:cubicBezTo>
                  <a:cubicBezTo>
                    <a:pt x="871" y="196"/>
                    <a:pt x="871" y="195"/>
                    <a:pt x="871" y="194"/>
                  </a:cubicBezTo>
                  <a:cubicBezTo>
                    <a:pt x="871" y="182"/>
                    <a:pt x="871" y="182"/>
                    <a:pt x="871" y="182"/>
                  </a:cubicBezTo>
                  <a:cubicBezTo>
                    <a:pt x="894" y="182"/>
                    <a:pt x="894" y="182"/>
                    <a:pt x="894" y="182"/>
                  </a:cubicBezTo>
                  <a:cubicBezTo>
                    <a:pt x="894" y="195"/>
                    <a:pt x="894" y="195"/>
                    <a:pt x="894" y="195"/>
                  </a:cubicBezTo>
                  <a:cubicBezTo>
                    <a:pt x="894" y="197"/>
                    <a:pt x="894" y="198"/>
                    <a:pt x="893" y="199"/>
                  </a:cubicBezTo>
                  <a:cubicBezTo>
                    <a:pt x="893" y="200"/>
                    <a:pt x="893" y="200"/>
                    <a:pt x="892" y="201"/>
                  </a:cubicBezTo>
                  <a:cubicBezTo>
                    <a:pt x="892" y="201"/>
                    <a:pt x="891" y="202"/>
                    <a:pt x="890" y="202"/>
                  </a:cubicBezTo>
                  <a:cubicBezTo>
                    <a:pt x="890" y="202"/>
                    <a:pt x="889" y="202"/>
                    <a:pt x="888" y="202"/>
                  </a:cubicBezTo>
                  <a:cubicBezTo>
                    <a:pt x="888" y="207"/>
                    <a:pt x="888" y="207"/>
                    <a:pt x="888" y="207"/>
                  </a:cubicBezTo>
                  <a:cubicBezTo>
                    <a:pt x="911" y="207"/>
                    <a:pt x="911" y="207"/>
                    <a:pt x="911" y="207"/>
                  </a:cubicBezTo>
                  <a:cubicBezTo>
                    <a:pt x="911" y="201"/>
                    <a:pt x="911" y="201"/>
                    <a:pt x="911" y="201"/>
                  </a:cubicBezTo>
                  <a:cubicBezTo>
                    <a:pt x="905" y="201"/>
                    <a:pt x="905" y="201"/>
                    <a:pt x="905" y="201"/>
                  </a:cubicBezTo>
                  <a:cubicBezTo>
                    <a:pt x="905" y="201"/>
                    <a:pt x="905" y="201"/>
                    <a:pt x="905" y="200"/>
                  </a:cubicBezTo>
                  <a:cubicBezTo>
                    <a:pt x="905" y="200"/>
                    <a:pt x="905" y="199"/>
                    <a:pt x="905" y="198"/>
                  </a:cubicBezTo>
                  <a:cubicBezTo>
                    <a:pt x="905" y="198"/>
                    <a:pt x="905" y="197"/>
                    <a:pt x="905" y="196"/>
                  </a:cubicBezTo>
                  <a:cubicBezTo>
                    <a:pt x="905" y="196"/>
                    <a:pt x="905" y="195"/>
                    <a:pt x="905" y="194"/>
                  </a:cubicBezTo>
                  <a:cubicBezTo>
                    <a:pt x="905" y="163"/>
                    <a:pt x="905" y="163"/>
                    <a:pt x="905" y="163"/>
                  </a:cubicBezTo>
                  <a:cubicBezTo>
                    <a:pt x="905" y="161"/>
                    <a:pt x="906" y="160"/>
                    <a:pt x="906" y="159"/>
                  </a:cubicBezTo>
                  <a:cubicBezTo>
                    <a:pt x="906" y="158"/>
                    <a:pt x="906" y="158"/>
                    <a:pt x="907" y="157"/>
                  </a:cubicBezTo>
                  <a:cubicBezTo>
                    <a:pt x="907" y="157"/>
                    <a:pt x="908" y="156"/>
                    <a:pt x="909" y="156"/>
                  </a:cubicBezTo>
                  <a:cubicBezTo>
                    <a:pt x="909" y="156"/>
                    <a:pt x="910" y="156"/>
                    <a:pt x="911" y="156"/>
                  </a:cubicBezTo>
                  <a:cubicBezTo>
                    <a:pt x="911" y="151"/>
                    <a:pt x="911" y="151"/>
                    <a:pt x="911" y="151"/>
                  </a:cubicBezTo>
                  <a:cubicBezTo>
                    <a:pt x="888" y="151"/>
                    <a:pt x="888" y="151"/>
                    <a:pt x="888" y="151"/>
                  </a:cubicBezTo>
                  <a:lnTo>
                    <a:pt x="888" y="157"/>
                  </a:lnTo>
                  <a:close/>
                  <a:moveTo>
                    <a:pt x="836" y="200"/>
                  </a:moveTo>
                  <a:cubicBezTo>
                    <a:pt x="835" y="200"/>
                    <a:pt x="834" y="199"/>
                    <a:pt x="834" y="198"/>
                  </a:cubicBezTo>
                  <a:cubicBezTo>
                    <a:pt x="833" y="197"/>
                    <a:pt x="832" y="196"/>
                    <a:pt x="831" y="194"/>
                  </a:cubicBezTo>
                  <a:cubicBezTo>
                    <a:pt x="827" y="189"/>
                    <a:pt x="827" y="189"/>
                    <a:pt x="827" y="189"/>
                  </a:cubicBezTo>
                  <a:cubicBezTo>
                    <a:pt x="827" y="188"/>
                    <a:pt x="826" y="187"/>
                    <a:pt x="825" y="186"/>
                  </a:cubicBezTo>
                  <a:cubicBezTo>
                    <a:pt x="824" y="185"/>
                    <a:pt x="823" y="184"/>
                    <a:pt x="822" y="184"/>
                  </a:cubicBezTo>
                  <a:cubicBezTo>
                    <a:pt x="822" y="184"/>
                    <a:pt x="822" y="184"/>
                    <a:pt x="822" y="184"/>
                  </a:cubicBezTo>
                  <a:cubicBezTo>
                    <a:pt x="824" y="183"/>
                    <a:pt x="826" y="182"/>
                    <a:pt x="828" y="181"/>
                  </a:cubicBezTo>
                  <a:cubicBezTo>
                    <a:pt x="830" y="180"/>
                    <a:pt x="831" y="179"/>
                    <a:pt x="833" y="177"/>
                  </a:cubicBezTo>
                  <a:cubicBezTo>
                    <a:pt x="834" y="176"/>
                    <a:pt x="835" y="174"/>
                    <a:pt x="835" y="173"/>
                  </a:cubicBezTo>
                  <a:cubicBezTo>
                    <a:pt x="836" y="171"/>
                    <a:pt x="836" y="169"/>
                    <a:pt x="836" y="167"/>
                  </a:cubicBezTo>
                  <a:cubicBezTo>
                    <a:pt x="836" y="164"/>
                    <a:pt x="836" y="162"/>
                    <a:pt x="834" y="159"/>
                  </a:cubicBezTo>
                  <a:cubicBezTo>
                    <a:pt x="833" y="157"/>
                    <a:pt x="832" y="156"/>
                    <a:pt x="830" y="154"/>
                  </a:cubicBezTo>
                  <a:cubicBezTo>
                    <a:pt x="828" y="153"/>
                    <a:pt x="825" y="152"/>
                    <a:pt x="822" y="151"/>
                  </a:cubicBezTo>
                  <a:cubicBezTo>
                    <a:pt x="820" y="151"/>
                    <a:pt x="816" y="151"/>
                    <a:pt x="813" y="151"/>
                  </a:cubicBezTo>
                  <a:cubicBezTo>
                    <a:pt x="790" y="151"/>
                    <a:pt x="790" y="151"/>
                    <a:pt x="790" y="151"/>
                  </a:cubicBezTo>
                  <a:cubicBezTo>
                    <a:pt x="790" y="157"/>
                    <a:pt x="790" y="157"/>
                    <a:pt x="790" y="157"/>
                  </a:cubicBezTo>
                  <a:cubicBezTo>
                    <a:pt x="796" y="157"/>
                    <a:pt x="796" y="157"/>
                    <a:pt x="796" y="157"/>
                  </a:cubicBezTo>
                  <a:cubicBezTo>
                    <a:pt x="796" y="157"/>
                    <a:pt x="796" y="157"/>
                    <a:pt x="796" y="158"/>
                  </a:cubicBezTo>
                  <a:cubicBezTo>
                    <a:pt x="796" y="159"/>
                    <a:pt x="796" y="159"/>
                    <a:pt x="796" y="160"/>
                  </a:cubicBezTo>
                  <a:cubicBezTo>
                    <a:pt x="796" y="160"/>
                    <a:pt x="796" y="161"/>
                    <a:pt x="796" y="162"/>
                  </a:cubicBezTo>
                  <a:cubicBezTo>
                    <a:pt x="796" y="163"/>
                    <a:pt x="796" y="163"/>
                    <a:pt x="796" y="164"/>
                  </a:cubicBezTo>
                  <a:cubicBezTo>
                    <a:pt x="796" y="195"/>
                    <a:pt x="796" y="195"/>
                    <a:pt x="796" y="195"/>
                  </a:cubicBezTo>
                  <a:cubicBezTo>
                    <a:pt x="796" y="197"/>
                    <a:pt x="796" y="198"/>
                    <a:pt x="795" y="199"/>
                  </a:cubicBezTo>
                  <a:cubicBezTo>
                    <a:pt x="795" y="200"/>
                    <a:pt x="795" y="200"/>
                    <a:pt x="794" y="201"/>
                  </a:cubicBezTo>
                  <a:cubicBezTo>
                    <a:pt x="794" y="201"/>
                    <a:pt x="793" y="202"/>
                    <a:pt x="792" y="202"/>
                  </a:cubicBezTo>
                  <a:cubicBezTo>
                    <a:pt x="792" y="202"/>
                    <a:pt x="791" y="202"/>
                    <a:pt x="790" y="202"/>
                  </a:cubicBezTo>
                  <a:cubicBezTo>
                    <a:pt x="790" y="207"/>
                    <a:pt x="790" y="207"/>
                    <a:pt x="790" y="207"/>
                  </a:cubicBezTo>
                  <a:cubicBezTo>
                    <a:pt x="814" y="207"/>
                    <a:pt x="814" y="207"/>
                    <a:pt x="814" y="207"/>
                  </a:cubicBezTo>
                  <a:cubicBezTo>
                    <a:pt x="814" y="201"/>
                    <a:pt x="814" y="201"/>
                    <a:pt x="814" y="201"/>
                  </a:cubicBezTo>
                  <a:cubicBezTo>
                    <a:pt x="807" y="201"/>
                    <a:pt x="807" y="201"/>
                    <a:pt x="807" y="201"/>
                  </a:cubicBezTo>
                  <a:cubicBezTo>
                    <a:pt x="807" y="201"/>
                    <a:pt x="807" y="200"/>
                    <a:pt x="807" y="198"/>
                  </a:cubicBezTo>
                  <a:cubicBezTo>
                    <a:pt x="807" y="197"/>
                    <a:pt x="807" y="196"/>
                    <a:pt x="807" y="194"/>
                  </a:cubicBezTo>
                  <a:cubicBezTo>
                    <a:pt x="807" y="185"/>
                    <a:pt x="807" y="185"/>
                    <a:pt x="807" y="185"/>
                  </a:cubicBezTo>
                  <a:cubicBezTo>
                    <a:pt x="808" y="185"/>
                    <a:pt x="808" y="185"/>
                    <a:pt x="808" y="185"/>
                  </a:cubicBezTo>
                  <a:cubicBezTo>
                    <a:pt x="810" y="185"/>
                    <a:pt x="810" y="185"/>
                    <a:pt x="810" y="185"/>
                  </a:cubicBezTo>
                  <a:cubicBezTo>
                    <a:pt x="811" y="185"/>
                    <a:pt x="811" y="185"/>
                    <a:pt x="812" y="185"/>
                  </a:cubicBezTo>
                  <a:cubicBezTo>
                    <a:pt x="812" y="186"/>
                    <a:pt x="813" y="187"/>
                    <a:pt x="813" y="187"/>
                  </a:cubicBezTo>
                  <a:cubicBezTo>
                    <a:pt x="814" y="188"/>
                    <a:pt x="814" y="189"/>
                    <a:pt x="815" y="190"/>
                  </a:cubicBezTo>
                  <a:cubicBezTo>
                    <a:pt x="821" y="200"/>
                    <a:pt x="821" y="200"/>
                    <a:pt x="821" y="200"/>
                  </a:cubicBezTo>
                  <a:cubicBezTo>
                    <a:pt x="822" y="202"/>
                    <a:pt x="823" y="203"/>
                    <a:pt x="824" y="204"/>
                  </a:cubicBezTo>
                  <a:cubicBezTo>
                    <a:pt x="825" y="206"/>
                    <a:pt x="826" y="207"/>
                    <a:pt x="827" y="207"/>
                  </a:cubicBezTo>
                  <a:cubicBezTo>
                    <a:pt x="840" y="207"/>
                    <a:pt x="840" y="207"/>
                    <a:pt x="840" y="207"/>
                  </a:cubicBezTo>
                  <a:cubicBezTo>
                    <a:pt x="840" y="202"/>
                    <a:pt x="840" y="202"/>
                    <a:pt x="840" y="202"/>
                  </a:cubicBezTo>
                  <a:cubicBezTo>
                    <a:pt x="839" y="202"/>
                    <a:pt x="839" y="202"/>
                    <a:pt x="838" y="202"/>
                  </a:cubicBezTo>
                  <a:cubicBezTo>
                    <a:pt x="837" y="201"/>
                    <a:pt x="836" y="201"/>
                    <a:pt x="836" y="200"/>
                  </a:cubicBezTo>
                  <a:close/>
                  <a:moveTo>
                    <a:pt x="821" y="177"/>
                  </a:moveTo>
                  <a:cubicBezTo>
                    <a:pt x="820" y="178"/>
                    <a:pt x="819" y="178"/>
                    <a:pt x="817" y="179"/>
                  </a:cubicBezTo>
                  <a:cubicBezTo>
                    <a:pt x="815" y="179"/>
                    <a:pt x="814" y="180"/>
                    <a:pt x="811" y="180"/>
                  </a:cubicBezTo>
                  <a:cubicBezTo>
                    <a:pt x="811" y="180"/>
                    <a:pt x="810" y="179"/>
                    <a:pt x="809" y="179"/>
                  </a:cubicBezTo>
                  <a:cubicBezTo>
                    <a:pt x="809" y="179"/>
                    <a:pt x="808" y="179"/>
                    <a:pt x="807" y="179"/>
                  </a:cubicBezTo>
                  <a:cubicBezTo>
                    <a:pt x="807" y="163"/>
                    <a:pt x="807" y="163"/>
                    <a:pt x="807" y="163"/>
                  </a:cubicBezTo>
                  <a:cubicBezTo>
                    <a:pt x="807" y="161"/>
                    <a:pt x="807" y="160"/>
                    <a:pt x="808" y="159"/>
                  </a:cubicBezTo>
                  <a:cubicBezTo>
                    <a:pt x="808" y="158"/>
                    <a:pt x="808" y="158"/>
                    <a:pt x="809" y="157"/>
                  </a:cubicBezTo>
                  <a:cubicBezTo>
                    <a:pt x="809" y="157"/>
                    <a:pt x="810" y="157"/>
                    <a:pt x="811" y="156"/>
                  </a:cubicBezTo>
                  <a:cubicBezTo>
                    <a:pt x="811" y="156"/>
                    <a:pt x="812" y="156"/>
                    <a:pt x="813" y="156"/>
                  </a:cubicBezTo>
                  <a:cubicBezTo>
                    <a:pt x="813" y="156"/>
                    <a:pt x="814" y="156"/>
                    <a:pt x="815" y="156"/>
                  </a:cubicBezTo>
                  <a:cubicBezTo>
                    <a:pt x="816" y="156"/>
                    <a:pt x="816" y="157"/>
                    <a:pt x="817" y="157"/>
                  </a:cubicBezTo>
                  <a:cubicBezTo>
                    <a:pt x="818" y="157"/>
                    <a:pt x="819" y="157"/>
                    <a:pt x="820" y="158"/>
                  </a:cubicBezTo>
                  <a:cubicBezTo>
                    <a:pt x="820" y="158"/>
                    <a:pt x="821" y="159"/>
                    <a:pt x="822" y="160"/>
                  </a:cubicBezTo>
                  <a:cubicBezTo>
                    <a:pt x="822" y="161"/>
                    <a:pt x="823" y="162"/>
                    <a:pt x="823" y="163"/>
                  </a:cubicBezTo>
                  <a:cubicBezTo>
                    <a:pt x="824" y="164"/>
                    <a:pt x="824" y="166"/>
                    <a:pt x="824" y="167"/>
                  </a:cubicBezTo>
                  <a:cubicBezTo>
                    <a:pt x="824" y="169"/>
                    <a:pt x="824" y="171"/>
                    <a:pt x="823" y="173"/>
                  </a:cubicBezTo>
                  <a:cubicBezTo>
                    <a:pt x="823" y="174"/>
                    <a:pt x="822" y="176"/>
                    <a:pt x="821" y="177"/>
                  </a:cubicBezTo>
                  <a:close/>
                  <a:moveTo>
                    <a:pt x="1085" y="184"/>
                  </a:moveTo>
                  <a:cubicBezTo>
                    <a:pt x="1084" y="182"/>
                    <a:pt x="1083" y="181"/>
                    <a:pt x="1082" y="180"/>
                  </a:cubicBezTo>
                  <a:cubicBezTo>
                    <a:pt x="1081" y="179"/>
                    <a:pt x="1079" y="178"/>
                    <a:pt x="1078" y="178"/>
                  </a:cubicBezTo>
                  <a:cubicBezTo>
                    <a:pt x="1077" y="177"/>
                    <a:pt x="1075" y="176"/>
                    <a:pt x="1074" y="175"/>
                  </a:cubicBezTo>
                  <a:cubicBezTo>
                    <a:pt x="1072" y="175"/>
                    <a:pt x="1071" y="174"/>
                    <a:pt x="1070" y="174"/>
                  </a:cubicBezTo>
                  <a:cubicBezTo>
                    <a:pt x="1067" y="173"/>
                    <a:pt x="1065" y="172"/>
                    <a:pt x="1064" y="171"/>
                  </a:cubicBezTo>
                  <a:cubicBezTo>
                    <a:pt x="1062" y="170"/>
                    <a:pt x="1061" y="169"/>
                    <a:pt x="1060" y="168"/>
                  </a:cubicBezTo>
                  <a:cubicBezTo>
                    <a:pt x="1059" y="168"/>
                    <a:pt x="1058" y="167"/>
                    <a:pt x="1057" y="166"/>
                  </a:cubicBezTo>
                  <a:cubicBezTo>
                    <a:pt x="1057" y="165"/>
                    <a:pt x="1056" y="163"/>
                    <a:pt x="1056" y="162"/>
                  </a:cubicBezTo>
                  <a:cubicBezTo>
                    <a:pt x="1056" y="161"/>
                    <a:pt x="1057" y="160"/>
                    <a:pt x="1057" y="159"/>
                  </a:cubicBezTo>
                  <a:cubicBezTo>
                    <a:pt x="1058" y="159"/>
                    <a:pt x="1058" y="158"/>
                    <a:pt x="1059" y="157"/>
                  </a:cubicBezTo>
                  <a:cubicBezTo>
                    <a:pt x="1060" y="157"/>
                    <a:pt x="1061" y="156"/>
                    <a:pt x="1062" y="156"/>
                  </a:cubicBezTo>
                  <a:cubicBezTo>
                    <a:pt x="1063" y="155"/>
                    <a:pt x="1064" y="155"/>
                    <a:pt x="1065" y="155"/>
                  </a:cubicBezTo>
                  <a:cubicBezTo>
                    <a:pt x="1069" y="155"/>
                    <a:pt x="1072" y="156"/>
                    <a:pt x="1074" y="159"/>
                  </a:cubicBezTo>
                  <a:cubicBezTo>
                    <a:pt x="1077" y="161"/>
                    <a:pt x="1078" y="164"/>
                    <a:pt x="1079" y="169"/>
                  </a:cubicBezTo>
                  <a:cubicBezTo>
                    <a:pt x="1084" y="169"/>
                    <a:pt x="1084" y="169"/>
                    <a:pt x="1084" y="169"/>
                  </a:cubicBezTo>
                  <a:cubicBezTo>
                    <a:pt x="1084" y="150"/>
                    <a:pt x="1084" y="150"/>
                    <a:pt x="1084" y="150"/>
                  </a:cubicBezTo>
                  <a:cubicBezTo>
                    <a:pt x="1078" y="150"/>
                    <a:pt x="1078" y="150"/>
                    <a:pt x="1078" y="150"/>
                  </a:cubicBezTo>
                  <a:cubicBezTo>
                    <a:pt x="1079" y="153"/>
                    <a:pt x="1079" y="153"/>
                    <a:pt x="1079" y="153"/>
                  </a:cubicBezTo>
                  <a:cubicBezTo>
                    <a:pt x="1078" y="153"/>
                    <a:pt x="1078" y="153"/>
                    <a:pt x="1078" y="153"/>
                  </a:cubicBezTo>
                  <a:cubicBezTo>
                    <a:pt x="1078" y="153"/>
                    <a:pt x="1077" y="152"/>
                    <a:pt x="1075" y="152"/>
                  </a:cubicBezTo>
                  <a:cubicBezTo>
                    <a:pt x="1074" y="151"/>
                    <a:pt x="1073" y="151"/>
                    <a:pt x="1072" y="150"/>
                  </a:cubicBezTo>
                  <a:cubicBezTo>
                    <a:pt x="1071" y="150"/>
                    <a:pt x="1069" y="150"/>
                    <a:pt x="1068" y="150"/>
                  </a:cubicBezTo>
                  <a:cubicBezTo>
                    <a:pt x="1067" y="149"/>
                    <a:pt x="1066" y="149"/>
                    <a:pt x="1065" y="149"/>
                  </a:cubicBezTo>
                  <a:cubicBezTo>
                    <a:pt x="1062" y="149"/>
                    <a:pt x="1060" y="150"/>
                    <a:pt x="1058" y="150"/>
                  </a:cubicBezTo>
                  <a:cubicBezTo>
                    <a:pt x="1057" y="150"/>
                    <a:pt x="1055" y="151"/>
                    <a:pt x="1054" y="152"/>
                  </a:cubicBezTo>
                  <a:cubicBezTo>
                    <a:pt x="1052" y="153"/>
                    <a:pt x="1051" y="154"/>
                    <a:pt x="1050" y="155"/>
                  </a:cubicBezTo>
                  <a:cubicBezTo>
                    <a:pt x="1049" y="156"/>
                    <a:pt x="1048" y="157"/>
                    <a:pt x="1048" y="158"/>
                  </a:cubicBezTo>
                  <a:cubicBezTo>
                    <a:pt x="1047" y="159"/>
                    <a:pt x="1047" y="160"/>
                    <a:pt x="1046" y="161"/>
                  </a:cubicBezTo>
                  <a:cubicBezTo>
                    <a:pt x="1046" y="163"/>
                    <a:pt x="1046" y="164"/>
                    <a:pt x="1046" y="165"/>
                  </a:cubicBezTo>
                  <a:cubicBezTo>
                    <a:pt x="1046" y="168"/>
                    <a:pt x="1046" y="170"/>
                    <a:pt x="1047" y="172"/>
                  </a:cubicBezTo>
                  <a:cubicBezTo>
                    <a:pt x="1048" y="174"/>
                    <a:pt x="1050" y="176"/>
                    <a:pt x="1051" y="177"/>
                  </a:cubicBezTo>
                  <a:cubicBezTo>
                    <a:pt x="1053" y="179"/>
                    <a:pt x="1055" y="180"/>
                    <a:pt x="1057" y="181"/>
                  </a:cubicBezTo>
                  <a:cubicBezTo>
                    <a:pt x="1059" y="183"/>
                    <a:pt x="1062" y="184"/>
                    <a:pt x="1064" y="185"/>
                  </a:cubicBezTo>
                  <a:cubicBezTo>
                    <a:pt x="1066" y="186"/>
                    <a:pt x="1067" y="186"/>
                    <a:pt x="1069" y="187"/>
                  </a:cubicBezTo>
                  <a:cubicBezTo>
                    <a:pt x="1070" y="187"/>
                    <a:pt x="1072" y="188"/>
                    <a:pt x="1073" y="189"/>
                  </a:cubicBezTo>
                  <a:cubicBezTo>
                    <a:pt x="1074" y="190"/>
                    <a:pt x="1075" y="191"/>
                    <a:pt x="1076" y="192"/>
                  </a:cubicBezTo>
                  <a:cubicBezTo>
                    <a:pt x="1077" y="193"/>
                    <a:pt x="1077" y="194"/>
                    <a:pt x="1077" y="195"/>
                  </a:cubicBezTo>
                  <a:cubicBezTo>
                    <a:pt x="1077" y="196"/>
                    <a:pt x="1077" y="197"/>
                    <a:pt x="1077" y="198"/>
                  </a:cubicBezTo>
                  <a:cubicBezTo>
                    <a:pt x="1076" y="199"/>
                    <a:pt x="1075" y="200"/>
                    <a:pt x="1075" y="201"/>
                  </a:cubicBezTo>
                  <a:cubicBezTo>
                    <a:pt x="1074" y="201"/>
                    <a:pt x="1073" y="202"/>
                    <a:pt x="1071" y="202"/>
                  </a:cubicBezTo>
                  <a:cubicBezTo>
                    <a:pt x="1070" y="203"/>
                    <a:pt x="1069" y="203"/>
                    <a:pt x="1067" y="203"/>
                  </a:cubicBezTo>
                  <a:cubicBezTo>
                    <a:pt x="1066" y="203"/>
                    <a:pt x="1064" y="203"/>
                    <a:pt x="1062" y="202"/>
                  </a:cubicBezTo>
                  <a:cubicBezTo>
                    <a:pt x="1060" y="201"/>
                    <a:pt x="1059" y="201"/>
                    <a:pt x="1058" y="199"/>
                  </a:cubicBezTo>
                  <a:cubicBezTo>
                    <a:pt x="1056" y="198"/>
                    <a:pt x="1055" y="197"/>
                    <a:pt x="1054" y="195"/>
                  </a:cubicBezTo>
                  <a:cubicBezTo>
                    <a:pt x="1053" y="193"/>
                    <a:pt x="1053" y="191"/>
                    <a:pt x="1052" y="189"/>
                  </a:cubicBezTo>
                  <a:cubicBezTo>
                    <a:pt x="1047" y="189"/>
                    <a:pt x="1047" y="189"/>
                    <a:pt x="1047" y="189"/>
                  </a:cubicBezTo>
                  <a:cubicBezTo>
                    <a:pt x="1047" y="208"/>
                    <a:pt x="1047" y="208"/>
                    <a:pt x="1047" y="208"/>
                  </a:cubicBezTo>
                  <a:cubicBezTo>
                    <a:pt x="1053" y="208"/>
                    <a:pt x="1053" y="208"/>
                    <a:pt x="1053" y="208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3" y="205"/>
                    <a:pt x="1053" y="205"/>
                    <a:pt x="1053" y="205"/>
                  </a:cubicBezTo>
                  <a:cubicBezTo>
                    <a:pt x="1054" y="205"/>
                    <a:pt x="1055" y="206"/>
                    <a:pt x="1057" y="206"/>
                  </a:cubicBezTo>
                  <a:cubicBezTo>
                    <a:pt x="1058" y="207"/>
                    <a:pt x="1059" y="207"/>
                    <a:pt x="1060" y="208"/>
                  </a:cubicBezTo>
                  <a:cubicBezTo>
                    <a:pt x="1061" y="208"/>
                    <a:pt x="1063" y="208"/>
                    <a:pt x="1064" y="208"/>
                  </a:cubicBezTo>
                  <a:cubicBezTo>
                    <a:pt x="1065" y="209"/>
                    <a:pt x="1066" y="209"/>
                    <a:pt x="1067" y="209"/>
                  </a:cubicBezTo>
                  <a:cubicBezTo>
                    <a:pt x="1070" y="209"/>
                    <a:pt x="1073" y="208"/>
                    <a:pt x="1076" y="208"/>
                  </a:cubicBezTo>
                  <a:cubicBezTo>
                    <a:pt x="1078" y="207"/>
                    <a:pt x="1081" y="206"/>
                    <a:pt x="1082" y="204"/>
                  </a:cubicBezTo>
                  <a:cubicBezTo>
                    <a:pt x="1084" y="203"/>
                    <a:pt x="1086" y="201"/>
                    <a:pt x="1087" y="199"/>
                  </a:cubicBezTo>
                  <a:cubicBezTo>
                    <a:pt x="1088" y="197"/>
                    <a:pt x="1088" y="195"/>
                    <a:pt x="1088" y="192"/>
                  </a:cubicBezTo>
                  <a:cubicBezTo>
                    <a:pt x="1088" y="191"/>
                    <a:pt x="1088" y="189"/>
                    <a:pt x="1087" y="188"/>
                  </a:cubicBezTo>
                  <a:cubicBezTo>
                    <a:pt x="1087" y="186"/>
                    <a:pt x="1086" y="185"/>
                    <a:pt x="1085" y="184"/>
                  </a:cubicBezTo>
                  <a:close/>
                  <a:moveTo>
                    <a:pt x="781" y="56"/>
                  </a:moveTo>
                  <a:cubicBezTo>
                    <a:pt x="780" y="53"/>
                    <a:pt x="779" y="51"/>
                    <a:pt x="777" y="49"/>
                  </a:cubicBezTo>
                  <a:cubicBezTo>
                    <a:pt x="776" y="47"/>
                    <a:pt x="774" y="46"/>
                    <a:pt x="772" y="44"/>
                  </a:cubicBezTo>
                  <a:cubicBezTo>
                    <a:pt x="770" y="43"/>
                    <a:pt x="767" y="42"/>
                    <a:pt x="765" y="41"/>
                  </a:cubicBezTo>
                  <a:cubicBezTo>
                    <a:pt x="762" y="40"/>
                    <a:pt x="759" y="40"/>
                    <a:pt x="756" y="40"/>
                  </a:cubicBezTo>
                  <a:cubicBezTo>
                    <a:pt x="753" y="40"/>
                    <a:pt x="750" y="40"/>
                    <a:pt x="747" y="41"/>
                  </a:cubicBezTo>
                  <a:cubicBezTo>
                    <a:pt x="744" y="42"/>
                    <a:pt x="742" y="43"/>
                    <a:pt x="740" y="44"/>
                  </a:cubicBezTo>
                  <a:cubicBezTo>
                    <a:pt x="738" y="46"/>
                    <a:pt x="736" y="47"/>
                    <a:pt x="734" y="49"/>
                  </a:cubicBezTo>
                  <a:cubicBezTo>
                    <a:pt x="733" y="51"/>
                    <a:pt x="731" y="53"/>
                    <a:pt x="730" y="56"/>
                  </a:cubicBezTo>
                  <a:cubicBezTo>
                    <a:pt x="729" y="58"/>
                    <a:pt x="729" y="60"/>
                    <a:pt x="728" y="62"/>
                  </a:cubicBezTo>
                  <a:cubicBezTo>
                    <a:pt x="728" y="65"/>
                    <a:pt x="727" y="67"/>
                    <a:pt x="727" y="69"/>
                  </a:cubicBezTo>
                  <a:cubicBezTo>
                    <a:pt x="727" y="72"/>
                    <a:pt x="727" y="74"/>
                    <a:pt x="728" y="76"/>
                  </a:cubicBezTo>
                  <a:cubicBezTo>
                    <a:pt x="728" y="79"/>
                    <a:pt x="729" y="81"/>
                    <a:pt x="730" y="83"/>
                  </a:cubicBezTo>
                  <a:cubicBezTo>
                    <a:pt x="731" y="85"/>
                    <a:pt x="732" y="88"/>
                    <a:pt x="734" y="89"/>
                  </a:cubicBezTo>
                  <a:cubicBezTo>
                    <a:pt x="735" y="91"/>
                    <a:pt x="737" y="93"/>
                    <a:pt x="739" y="94"/>
                  </a:cubicBezTo>
                  <a:cubicBezTo>
                    <a:pt x="741" y="96"/>
                    <a:pt x="744" y="97"/>
                    <a:pt x="746" y="98"/>
                  </a:cubicBezTo>
                  <a:cubicBezTo>
                    <a:pt x="749" y="99"/>
                    <a:pt x="752" y="99"/>
                    <a:pt x="755" y="99"/>
                  </a:cubicBezTo>
                  <a:cubicBezTo>
                    <a:pt x="759" y="99"/>
                    <a:pt x="762" y="99"/>
                    <a:pt x="764" y="98"/>
                  </a:cubicBezTo>
                  <a:cubicBezTo>
                    <a:pt x="767" y="97"/>
                    <a:pt x="769" y="96"/>
                    <a:pt x="771" y="94"/>
                  </a:cubicBezTo>
                  <a:cubicBezTo>
                    <a:pt x="773" y="93"/>
                    <a:pt x="775" y="91"/>
                    <a:pt x="777" y="89"/>
                  </a:cubicBezTo>
                  <a:cubicBezTo>
                    <a:pt x="778" y="87"/>
                    <a:pt x="780" y="85"/>
                    <a:pt x="781" y="83"/>
                  </a:cubicBezTo>
                  <a:cubicBezTo>
                    <a:pt x="782" y="81"/>
                    <a:pt x="783" y="79"/>
                    <a:pt x="783" y="76"/>
                  </a:cubicBezTo>
                  <a:cubicBezTo>
                    <a:pt x="784" y="74"/>
                    <a:pt x="784" y="72"/>
                    <a:pt x="784" y="69"/>
                  </a:cubicBezTo>
                  <a:cubicBezTo>
                    <a:pt x="784" y="67"/>
                    <a:pt x="784" y="65"/>
                    <a:pt x="783" y="62"/>
                  </a:cubicBezTo>
                  <a:cubicBezTo>
                    <a:pt x="783" y="60"/>
                    <a:pt x="782" y="58"/>
                    <a:pt x="781" y="56"/>
                  </a:cubicBezTo>
                  <a:close/>
                  <a:moveTo>
                    <a:pt x="771" y="76"/>
                  </a:moveTo>
                  <a:cubicBezTo>
                    <a:pt x="771" y="78"/>
                    <a:pt x="770" y="79"/>
                    <a:pt x="770" y="81"/>
                  </a:cubicBezTo>
                  <a:cubicBezTo>
                    <a:pt x="769" y="83"/>
                    <a:pt x="769" y="84"/>
                    <a:pt x="768" y="86"/>
                  </a:cubicBezTo>
                  <a:cubicBezTo>
                    <a:pt x="767" y="87"/>
                    <a:pt x="766" y="88"/>
                    <a:pt x="765" y="89"/>
                  </a:cubicBezTo>
                  <a:cubicBezTo>
                    <a:pt x="764" y="91"/>
                    <a:pt x="763" y="91"/>
                    <a:pt x="761" y="92"/>
                  </a:cubicBezTo>
                  <a:cubicBezTo>
                    <a:pt x="760" y="93"/>
                    <a:pt x="758" y="93"/>
                    <a:pt x="756" y="93"/>
                  </a:cubicBezTo>
                  <a:cubicBezTo>
                    <a:pt x="754" y="93"/>
                    <a:pt x="752" y="93"/>
                    <a:pt x="751" y="92"/>
                  </a:cubicBezTo>
                  <a:cubicBezTo>
                    <a:pt x="749" y="91"/>
                    <a:pt x="748" y="90"/>
                    <a:pt x="747" y="89"/>
                  </a:cubicBezTo>
                  <a:cubicBezTo>
                    <a:pt x="745" y="88"/>
                    <a:pt x="744" y="86"/>
                    <a:pt x="744" y="85"/>
                  </a:cubicBezTo>
                  <a:cubicBezTo>
                    <a:pt x="743" y="83"/>
                    <a:pt x="742" y="81"/>
                    <a:pt x="741" y="79"/>
                  </a:cubicBezTo>
                  <a:cubicBezTo>
                    <a:pt x="741" y="77"/>
                    <a:pt x="741" y="76"/>
                    <a:pt x="740" y="74"/>
                  </a:cubicBezTo>
                  <a:cubicBezTo>
                    <a:pt x="740" y="72"/>
                    <a:pt x="740" y="70"/>
                    <a:pt x="740" y="68"/>
                  </a:cubicBezTo>
                  <a:cubicBezTo>
                    <a:pt x="740" y="67"/>
                    <a:pt x="740" y="65"/>
                    <a:pt x="740" y="63"/>
                  </a:cubicBezTo>
                  <a:cubicBezTo>
                    <a:pt x="741" y="61"/>
                    <a:pt x="741" y="60"/>
                    <a:pt x="741" y="58"/>
                  </a:cubicBezTo>
                  <a:cubicBezTo>
                    <a:pt x="742" y="56"/>
                    <a:pt x="742" y="55"/>
                    <a:pt x="743" y="53"/>
                  </a:cubicBezTo>
                  <a:cubicBezTo>
                    <a:pt x="744" y="52"/>
                    <a:pt x="745" y="50"/>
                    <a:pt x="746" y="49"/>
                  </a:cubicBezTo>
                  <a:cubicBezTo>
                    <a:pt x="747" y="48"/>
                    <a:pt x="748" y="47"/>
                    <a:pt x="750" y="47"/>
                  </a:cubicBezTo>
                  <a:cubicBezTo>
                    <a:pt x="751" y="46"/>
                    <a:pt x="753" y="46"/>
                    <a:pt x="755" y="46"/>
                  </a:cubicBezTo>
                  <a:cubicBezTo>
                    <a:pt x="758" y="46"/>
                    <a:pt x="760" y="46"/>
                    <a:pt x="762" y="47"/>
                  </a:cubicBezTo>
                  <a:cubicBezTo>
                    <a:pt x="764" y="49"/>
                    <a:pt x="766" y="50"/>
                    <a:pt x="767" y="53"/>
                  </a:cubicBezTo>
                  <a:cubicBezTo>
                    <a:pt x="769" y="55"/>
                    <a:pt x="770" y="58"/>
                    <a:pt x="770" y="61"/>
                  </a:cubicBezTo>
                  <a:cubicBezTo>
                    <a:pt x="771" y="64"/>
                    <a:pt x="771" y="67"/>
                    <a:pt x="771" y="71"/>
                  </a:cubicBezTo>
                  <a:cubicBezTo>
                    <a:pt x="771" y="72"/>
                    <a:pt x="771" y="74"/>
                    <a:pt x="771" y="76"/>
                  </a:cubicBezTo>
                  <a:close/>
                  <a:moveTo>
                    <a:pt x="965" y="195"/>
                  </a:moveTo>
                  <a:cubicBezTo>
                    <a:pt x="965" y="197"/>
                    <a:pt x="964" y="198"/>
                    <a:pt x="963" y="199"/>
                  </a:cubicBezTo>
                  <a:cubicBezTo>
                    <a:pt x="962" y="200"/>
                    <a:pt x="961" y="200"/>
                    <a:pt x="960" y="201"/>
                  </a:cubicBezTo>
                  <a:cubicBezTo>
                    <a:pt x="959" y="201"/>
                    <a:pt x="957" y="201"/>
                    <a:pt x="956" y="201"/>
                  </a:cubicBezTo>
                  <a:cubicBezTo>
                    <a:pt x="945" y="201"/>
                    <a:pt x="945" y="201"/>
                    <a:pt x="945" y="201"/>
                  </a:cubicBezTo>
                  <a:cubicBezTo>
                    <a:pt x="945" y="201"/>
                    <a:pt x="945" y="201"/>
                    <a:pt x="945" y="200"/>
                  </a:cubicBezTo>
                  <a:cubicBezTo>
                    <a:pt x="945" y="200"/>
                    <a:pt x="945" y="199"/>
                    <a:pt x="945" y="198"/>
                  </a:cubicBezTo>
                  <a:cubicBezTo>
                    <a:pt x="946" y="198"/>
                    <a:pt x="946" y="197"/>
                    <a:pt x="946" y="196"/>
                  </a:cubicBezTo>
                  <a:cubicBezTo>
                    <a:pt x="946" y="196"/>
                    <a:pt x="946" y="195"/>
                    <a:pt x="946" y="194"/>
                  </a:cubicBezTo>
                  <a:cubicBezTo>
                    <a:pt x="946" y="181"/>
                    <a:pt x="946" y="181"/>
                    <a:pt x="946" y="181"/>
                  </a:cubicBezTo>
                  <a:cubicBezTo>
                    <a:pt x="948" y="181"/>
                    <a:pt x="948" y="181"/>
                    <a:pt x="948" y="181"/>
                  </a:cubicBezTo>
                  <a:cubicBezTo>
                    <a:pt x="949" y="181"/>
                    <a:pt x="950" y="181"/>
                    <a:pt x="951" y="181"/>
                  </a:cubicBezTo>
                  <a:cubicBezTo>
                    <a:pt x="952" y="181"/>
                    <a:pt x="953" y="181"/>
                    <a:pt x="953" y="182"/>
                  </a:cubicBezTo>
                  <a:cubicBezTo>
                    <a:pt x="954" y="182"/>
                    <a:pt x="955" y="183"/>
                    <a:pt x="955" y="184"/>
                  </a:cubicBezTo>
                  <a:cubicBezTo>
                    <a:pt x="955" y="185"/>
                    <a:pt x="956" y="186"/>
                    <a:pt x="956" y="188"/>
                  </a:cubicBezTo>
                  <a:cubicBezTo>
                    <a:pt x="961" y="188"/>
                    <a:pt x="961" y="188"/>
                    <a:pt x="961" y="188"/>
                  </a:cubicBezTo>
                  <a:cubicBezTo>
                    <a:pt x="961" y="168"/>
                    <a:pt x="961" y="168"/>
                    <a:pt x="961" y="168"/>
                  </a:cubicBezTo>
                  <a:cubicBezTo>
                    <a:pt x="955" y="168"/>
                    <a:pt x="955" y="168"/>
                    <a:pt x="955" y="168"/>
                  </a:cubicBezTo>
                  <a:cubicBezTo>
                    <a:pt x="955" y="175"/>
                    <a:pt x="955" y="175"/>
                    <a:pt x="955" y="175"/>
                  </a:cubicBezTo>
                  <a:cubicBezTo>
                    <a:pt x="946" y="175"/>
                    <a:pt x="946" y="175"/>
                    <a:pt x="946" y="175"/>
                  </a:cubicBezTo>
                  <a:cubicBezTo>
                    <a:pt x="946" y="163"/>
                    <a:pt x="946" y="163"/>
                    <a:pt x="946" y="163"/>
                  </a:cubicBezTo>
                  <a:cubicBezTo>
                    <a:pt x="946" y="161"/>
                    <a:pt x="946" y="160"/>
                    <a:pt x="946" y="159"/>
                  </a:cubicBezTo>
                  <a:cubicBezTo>
                    <a:pt x="946" y="158"/>
                    <a:pt x="947" y="158"/>
                    <a:pt x="947" y="157"/>
                  </a:cubicBezTo>
                  <a:cubicBezTo>
                    <a:pt x="947" y="157"/>
                    <a:pt x="948" y="156"/>
                    <a:pt x="949" y="156"/>
                  </a:cubicBezTo>
                  <a:cubicBezTo>
                    <a:pt x="949" y="156"/>
                    <a:pt x="950" y="156"/>
                    <a:pt x="951" y="156"/>
                  </a:cubicBezTo>
                  <a:cubicBezTo>
                    <a:pt x="954" y="156"/>
                    <a:pt x="954" y="156"/>
                    <a:pt x="954" y="156"/>
                  </a:cubicBezTo>
                  <a:cubicBezTo>
                    <a:pt x="955" y="156"/>
                    <a:pt x="956" y="156"/>
                    <a:pt x="957" y="156"/>
                  </a:cubicBezTo>
                  <a:cubicBezTo>
                    <a:pt x="958" y="157"/>
                    <a:pt x="960" y="157"/>
                    <a:pt x="960" y="158"/>
                  </a:cubicBezTo>
                  <a:cubicBezTo>
                    <a:pt x="961" y="159"/>
                    <a:pt x="962" y="160"/>
                    <a:pt x="963" y="161"/>
                  </a:cubicBezTo>
                  <a:cubicBezTo>
                    <a:pt x="963" y="162"/>
                    <a:pt x="964" y="164"/>
                    <a:pt x="964" y="166"/>
                  </a:cubicBezTo>
                  <a:cubicBezTo>
                    <a:pt x="969" y="166"/>
                    <a:pt x="969" y="166"/>
                    <a:pt x="969" y="166"/>
                  </a:cubicBezTo>
                  <a:cubicBezTo>
                    <a:pt x="969" y="151"/>
                    <a:pt x="969" y="151"/>
                    <a:pt x="969" y="151"/>
                  </a:cubicBezTo>
                  <a:cubicBezTo>
                    <a:pt x="928" y="151"/>
                    <a:pt x="928" y="151"/>
                    <a:pt x="928" y="151"/>
                  </a:cubicBezTo>
                  <a:cubicBezTo>
                    <a:pt x="928" y="157"/>
                    <a:pt x="928" y="157"/>
                    <a:pt x="928" y="157"/>
                  </a:cubicBezTo>
                  <a:cubicBezTo>
                    <a:pt x="934" y="157"/>
                    <a:pt x="934" y="157"/>
                    <a:pt x="934" y="157"/>
                  </a:cubicBezTo>
                  <a:cubicBezTo>
                    <a:pt x="934" y="157"/>
                    <a:pt x="934" y="157"/>
                    <a:pt x="934" y="158"/>
                  </a:cubicBezTo>
                  <a:cubicBezTo>
                    <a:pt x="934" y="159"/>
                    <a:pt x="934" y="159"/>
                    <a:pt x="934" y="160"/>
                  </a:cubicBezTo>
                  <a:cubicBezTo>
                    <a:pt x="934" y="160"/>
                    <a:pt x="934" y="161"/>
                    <a:pt x="934" y="162"/>
                  </a:cubicBezTo>
                  <a:cubicBezTo>
                    <a:pt x="934" y="163"/>
                    <a:pt x="934" y="163"/>
                    <a:pt x="934" y="164"/>
                  </a:cubicBezTo>
                  <a:cubicBezTo>
                    <a:pt x="934" y="195"/>
                    <a:pt x="934" y="195"/>
                    <a:pt x="934" y="195"/>
                  </a:cubicBezTo>
                  <a:cubicBezTo>
                    <a:pt x="934" y="197"/>
                    <a:pt x="934" y="198"/>
                    <a:pt x="933" y="199"/>
                  </a:cubicBezTo>
                  <a:cubicBezTo>
                    <a:pt x="933" y="200"/>
                    <a:pt x="933" y="201"/>
                    <a:pt x="932" y="201"/>
                  </a:cubicBezTo>
                  <a:cubicBezTo>
                    <a:pt x="932" y="201"/>
                    <a:pt x="931" y="202"/>
                    <a:pt x="931" y="202"/>
                  </a:cubicBezTo>
                  <a:cubicBezTo>
                    <a:pt x="930" y="202"/>
                    <a:pt x="929" y="202"/>
                    <a:pt x="928" y="202"/>
                  </a:cubicBezTo>
                  <a:cubicBezTo>
                    <a:pt x="928" y="207"/>
                    <a:pt x="928" y="207"/>
                    <a:pt x="928" y="207"/>
                  </a:cubicBezTo>
                  <a:cubicBezTo>
                    <a:pt x="971" y="207"/>
                    <a:pt x="971" y="207"/>
                    <a:pt x="971" y="207"/>
                  </a:cubicBezTo>
                  <a:cubicBezTo>
                    <a:pt x="971" y="190"/>
                    <a:pt x="971" y="190"/>
                    <a:pt x="971" y="190"/>
                  </a:cubicBezTo>
                  <a:cubicBezTo>
                    <a:pt x="966" y="190"/>
                    <a:pt x="966" y="190"/>
                    <a:pt x="966" y="190"/>
                  </a:cubicBezTo>
                  <a:cubicBezTo>
                    <a:pt x="966" y="192"/>
                    <a:pt x="966" y="194"/>
                    <a:pt x="965" y="195"/>
                  </a:cubicBezTo>
                  <a:close/>
                  <a:moveTo>
                    <a:pt x="964" y="88"/>
                  </a:moveTo>
                  <a:cubicBezTo>
                    <a:pt x="962" y="90"/>
                    <a:pt x="959" y="92"/>
                    <a:pt x="956" y="92"/>
                  </a:cubicBezTo>
                  <a:cubicBezTo>
                    <a:pt x="945" y="92"/>
                    <a:pt x="945" y="92"/>
                    <a:pt x="945" y="92"/>
                  </a:cubicBezTo>
                  <a:cubicBezTo>
                    <a:pt x="945" y="91"/>
                    <a:pt x="945" y="91"/>
                    <a:pt x="945" y="90"/>
                  </a:cubicBezTo>
                  <a:cubicBezTo>
                    <a:pt x="945" y="90"/>
                    <a:pt x="945" y="89"/>
                    <a:pt x="945" y="89"/>
                  </a:cubicBezTo>
                  <a:cubicBezTo>
                    <a:pt x="945" y="88"/>
                    <a:pt x="946" y="87"/>
                    <a:pt x="946" y="87"/>
                  </a:cubicBezTo>
                  <a:cubicBezTo>
                    <a:pt x="946" y="86"/>
                    <a:pt x="946" y="85"/>
                    <a:pt x="946" y="84"/>
                  </a:cubicBezTo>
                  <a:cubicBezTo>
                    <a:pt x="946" y="53"/>
                    <a:pt x="946" y="53"/>
                    <a:pt x="946" y="53"/>
                  </a:cubicBezTo>
                  <a:cubicBezTo>
                    <a:pt x="946" y="52"/>
                    <a:pt x="946" y="50"/>
                    <a:pt x="946" y="49"/>
                  </a:cubicBezTo>
                  <a:cubicBezTo>
                    <a:pt x="946" y="49"/>
                    <a:pt x="947" y="48"/>
                    <a:pt x="947" y="47"/>
                  </a:cubicBezTo>
                  <a:cubicBezTo>
                    <a:pt x="948" y="47"/>
                    <a:pt x="948" y="47"/>
                    <a:pt x="949" y="47"/>
                  </a:cubicBezTo>
                  <a:cubicBezTo>
                    <a:pt x="950" y="46"/>
                    <a:pt x="950" y="46"/>
                    <a:pt x="951" y="46"/>
                  </a:cubicBezTo>
                  <a:cubicBezTo>
                    <a:pt x="951" y="41"/>
                    <a:pt x="951" y="41"/>
                    <a:pt x="951" y="41"/>
                  </a:cubicBezTo>
                  <a:cubicBezTo>
                    <a:pt x="928" y="41"/>
                    <a:pt x="928" y="41"/>
                    <a:pt x="928" y="41"/>
                  </a:cubicBezTo>
                  <a:cubicBezTo>
                    <a:pt x="928" y="47"/>
                    <a:pt x="928" y="47"/>
                    <a:pt x="928" y="47"/>
                  </a:cubicBezTo>
                  <a:cubicBezTo>
                    <a:pt x="934" y="47"/>
                    <a:pt x="934" y="47"/>
                    <a:pt x="934" y="47"/>
                  </a:cubicBezTo>
                  <a:cubicBezTo>
                    <a:pt x="934" y="47"/>
                    <a:pt x="934" y="48"/>
                    <a:pt x="934" y="48"/>
                  </a:cubicBezTo>
                  <a:cubicBezTo>
                    <a:pt x="934" y="49"/>
                    <a:pt x="934" y="49"/>
                    <a:pt x="934" y="50"/>
                  </a:cubicBezTo>
                  <a:cubicBezTo>
                    <a:pt x="934" y="51"/>
                    <a:pt x="934" y="51"/>
                    <a:pt x="934" y="52"/>
                  </a:cubicBezTo>
                  <a:cubicBezTo>
                    <a:pt x="934" y="53"/>
                    <a:pt x="934" y="54"/>
                    <a:pt x="934" y="54"/>
                  </a:cubicBezTo>
                  <a:cubicBezTo>
                    <a:pt x="934" y="85"/>
                    <a:pt x="934" y="85"/>
                    <a:pt x="934" y="85"/>
                  </a:cubicBezTo>
                  <a:cubicBezTo>
                    <a:pt x="934" y="87"/>
                    <a:pt x="934" y="88"/>
                    <a:pt x="933" y="89"/>
                  </a:cubicBezTo>
                  <a:cubicBezTo>
                    <a:pt x="933" y="90"/>
                    <a:pt x="933" y="91"/>
                    <a:pt x="932" y="91"/>
                  </a:cubicBezTo>
                  <a:cubicBezTo>
                    <a:pt x="932" y="92"/>
                    <a:pt x="931" y="92"/>
                    <a:pt x="930" y="92"/>
                  </a:cubicBezTo>
                  <a:cubicBezTo>
                    <a:pt x="930" y="92"/>
                    <a:pt x="929" y="92"/>
                    <a:pt x="928" y="92"/>
                  </a:cubicBezTo>
                  <a:cubicBezTo>
                    <a:pt x="928" y="98"/>
                    <a:pt x="928" y="98"/>
                    <a:pt x="928" y="98"/>
                  </a:cubicBezTo>
                  <a:cubicBezTo>
                    <a:pt x="971" y="98"/>
                    <a:pt x="971" y="98"/>
                    <a:pt x="971" y="98"/>
                  </a:cubicBezTo>
                  <a:cubicBezTo>
                    <a:pt x="972" y="78"/>
                    <a:pt x="972" y="78"/>
                    <a:pt x="972" y="78"/>
                  </a:cubicBezTo>
                  <a:cubicBezTo>
                    <a:pt x="966" y="78"/>
                    <a:pt x="966" y="78"/>
                    <a:pt x="966" y="78"/>
                  </a:cubicBezTo>
                  <a:cubicBezTo>
                    <a:pt x="966" y="83"/>
                    <a:pt x="965" y="86"/>
                    <a:pt x="964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lt1"/>
                </a:solidFill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CE8607DD-7851-43A2-9FA1-95DCEA338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67" y="4321"/>
              <a:ext cx="337" cy="258"/>
            </a:xfrm>
            <a:custGeom>
              <a:avLst/>
              <a:gdLst>
                <a:gd name="T0" fmla="*/ 76 w 337"/>
                <a:gd name="T1" fmla="*/ 211 h 258"/>
                <a:gd name="T2" fmla="*/ 108 w 337"/>
                <a:gd name="T3" fmla="*/ 227 h 258"/>
                <a:gd name="T4" fmla="*/ 108 w 337"/>
                <a:gd name="T5" fmla="*/ 0 h 258"/>
                <a:gd name="T6" fmla="*/ 76 w 337"/>
                <a:gd name="T7" fmla="*/ 0 h 258"/>
                <a:gd name="T8" fmla="*/ 76 w 337"/>
                <a:gd name="T9" fmla="*/ 211 h 258"/>
                <a:gd name="T10" fmla="*/ 0 w 337"/>
                <a:gd name="T11" fmla="*/ 173 h 258"/>
                <a:gd name="T12" fmla="*/ 33 w 337"/>
                <a:gd name="T13" fmla="*/ 188 h 258"/>
                <a:gd name="T14" fmla="*/ 33 w 337"/>
                <a:gd name="T15" fmla="*/ 0 h 258"/>
                <a:gd name="T16" fmla="*/ 0 w 337"/>
                <a:gd name="T17" fmla="*/ 0 h 258"/>
                <a:gd name="T18" fmla="*/ 0 w 337"/>
                <a:gd name="T19" fmla="*/ 173 h 258"/>
                <a:gd name="T20" fmla="*/ 151 w 337"/>
                <a:gd name="T21" fmla="*/ 250 h 258"/>
                <a:gd name="T22" fmla="*/ 168 w 337"/>
                <a:gd name="T23" fmla="*/ 258 h 258"/>
                <a:gd name="T24" fmla="*/ 186 w 337"/>
                <a:gd name="T25" fmla="*/ 250 h 258"/>
                <a:gd name="T26" fmla="*/ 186 w 337"/>
                <a:gd name="T27" fmla="*/ 0 h 258"/>
                <a:gd name="T28" fmla="*/ 151 w 337"/>
                <a:gd name="T29" fmla="*/ 0 h 258"/>
                <a:gd name="T30" fmla="*/ 151 w 337"/>
                <a:gd name="T31" fmla="*/ 250 h 258"/>
                <a:gd name="T32" fmla="*/ 229 w 337"/>
                <a:gd name="T33" fmla="*/ 227 h 258"/>
                <a:gd name="T34" fmla="*/ 262 w 337"/>
                <a:gd name="T35" fmla="*/ 211 h 258"/>
                <a:gd name="T36" fmla="*/ 262 w 337"/>
                <a:gd name="T37" fmla="*/ 0 h 258"/>
                <a:gd name="T38" fmla="*/ 229 w 337"/>
                <a:gd name="T39" fmla="*/ 0 h 258"/>
                <a:gd name="T40" fmla="*/ 229 w 337"/>
                <a:gd name="T41" fmla="*/ 227 h 258"/>
                <a:gd name="T42" fmla="*/ 304 w 337"/>
                <a:gd name="T43" fmla="*/ 0 h 258"/>
                <a:gd name="T44" fmla="*/ 304 w 337"/>
                <a:gd name="T45" fmla="*/ 188 h 258"/>
                <a:gd name="T46" fmla="*/ 337 w 337"/>
                <a:gd name="T47" fmla="*/ 173 h 258"/>
                <a:gd name="T48" fmla="*/ 337 w 337"/>
                <a:gd name="T49" fmla="*/ 0 h 258"/>
                <a:gd name="T50" fmla="*/ 304 w 337"/>
                <a:gd name="T51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7" h="258">
                  <a:moveTo>
                    <a:pt x="76" y="211"/>
                  </a:moveTo>
                  <a:lnTo>
                    <a:pt x="108" y="227"/>
                  </a:lnTo>
                  <a:lnTo>
                    <a:pt x="108" y="0"/>
                  </a:lnTo>
                  <a:lnTo>
                    <a:pt x="76" y="0"/>
                  </a:lnTo>
                  <a:lnTo>
                    <a:pt x="76" y="211"/>
                  </a:lnTo>
                  <a:close/>
                  <a:moveTo>
                    <a:pt x="0" y="173"/>
                  </a:moveTo>
                  <a:lnTo>
                    <a:pt x="33" y="188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173"/>
                  </a:lnTo>
                  <a:close/>
                  <a:moveTo>
                    <a:pt x="151" y="250"/>
                  </a:moveTo>
                  <a:lnTo>
                    <a:pt x="168" y="258"/>
                  </a:lnTo>
                  <a:lnTo>
                    <a:pt x="186" y="250"/>
                  </a:lnTo>
                  <a:lnTo>
                    <a:pt x="186" y="0"/>
                  </a:lnTo>
                  <a:lnTo>
                    <a:pt x="151" y="0"/>
                  </a:lnTo>
                  <a:lnTo>
                    <a:pt x="151" y="250"/>
                  </a:lnTo>
                  <a:close/>
                  <a:moveTo>
                    <a:pt x="229" y="227"/>
                  </a:moveTo>
                  <a:lnTo>
                    <a:pt x="262" y="211"/>
                  </a:lnTo>
                  <a:lnTo>
                    <a:pt x="262" y="0"/>
                  </a:lnTo>
                  <a:lnTo>
                    <a:pt x="229" y="0"/>
                  </a:lnTo>
                  <a:lnTo>
                    <a:pt x="229" y="227"/>
                  </a:lnTo>
                  <a:close/>
                  <a:moveTo>
                    <a:pt x="304" y="0"/>
                  </a:moveTo>
                  <a:lnTo>
                    <a:pt x="304" y="188"/>
                  </a:lnTo>
                  <a:lnTo>
                    <a:pt x="337" y="173"/>
                  </a:lnTo>
                  <a:lnTo>
                    <a:pt x="337" y="0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8B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 sz="90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3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5" rtl="0" eaLnBrk="1" latinLnBrk="0" hangingPunct="1">
        <a:lnSpc>
          <a:spcPct val="150000"/>
        </a:lnSpc>
        <a:spcBef>
          <a:spcPts val="250"/>
        </a:spcBef>
        <a:buClrTx/>
        <a:buSzPct val="200000"/>
        <a:buFont typeface="Arial" panose="020B0604020202020204" pitchFamily="34" charset="0"/>
        <a:buChar char="•"/>
        <a:defRPr sz="1500" kern="1200">
          <a:solidFill>
            <a:schemeClr val="lt1"/>
          </a:solidFill>
          <a:latin typeface="+mn-lt"/>
          <a:ea typeface="+mn-ea"/>
          <a:cs typeface="+mn-cs"/>
        </a:defRPr>
      </a:lvl1pPr>
      <a:lvl2pPr marL="504000" indent="-252000" algn="l" defTabSz="914355" rtl="0" eaLnBrk="1" latinLnBrk="0" hangingPunct="1">
        <a:lnSpc>
          <a:spcPct val="120000"/>
        </a:lnSpc>
        <a:spcBef>
          <a:spcPts val="250"/>
        </a:spcBef>
        <a:buSzPct val="200000"/>
        <a:buFont typeface="Arial" panose="020B0604020202020204" pitchFamily="34" charset="0"/>
        <a:buChar char="-"/>
        <a:defRPr sz="1250" kern="1200">
          <a:solidFill>
            <a:schemeClr val="lt1"/>
          </a:solidFill>
          <a:latin typeface="+mn-lt"/>
          <a:ea typeface="+mn-ea"/>
          <a:cs typeface="+mn-cs"/>
        </a:defRPr>
      </a:lvl2pPr>
      <a:lvl3pPr marL="756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1000" kern="1200">
          <a:solidFill>
            <a:schemeClr val="lt1"/>
          </a:solidFill>
          <a:latin typeface="+mn-lt"/>
          <a:ea typeface="+mn-ea"/>
          <a:cs typeface="+mn-cs"/>
        </a:defRPr>
      </a:lvl3pPr>
      <a:lvl4pPr marL="1008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900" kern="1200">
          <a:solidFill>
            <a:schemeClr val="lt1"/>
          </a:solidFill>
          <a:latin typeface="+mn-lt"/>
          <a:ea typeface="+mn-ea"/>
          <a:cs typeface="+mn-cs"/>
        </a:defRPr>
      </a:lvl4pPr>
      <a:lvl5pPr marL="1260000" indent="-252000" algn="l" defTabSz="914355" rtl="0" eaLnBrk="1" latinLnBrk="0" hangingPunct="1">
        <a:lnSpc>
          <a:spcPct val="120000"/>
        </a:lnSpc>
        <a:spcBef>
          <a:spcPts val="250"/>
        </a:spcBef>
        <a:buSzPct val="100000"/>
        <a:buFont typeface="Arial" panose="020B0604020202020204" pitchFamily="34" charset="0"/>
        <a:buChar char="-"/>
        <a:defRPr sz="900" kern="1200">
          <a:solidFill>
            <a:schemeClr val="lt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178594"/>
            <a:ext cx="7804547" cy="1518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821656"/>
            <a:ext cx="7804547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7052" y="6536531"/>
            <a:ext cx="322203" cy="31354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9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7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50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72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4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168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390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86134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083594" marR="0" indent="-305594" algn="l" defTabSz="410766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G"/><Relationship Id="rId11" Type="http://schemas.openxmlformats.org/officeDocument/2006/relationships/image" Target="../media/image7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DD43ADF-0CA3-4BB7-9AFE-967E2FF07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0632"/>
            <a:ext cx="12192000" cy="1728227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latin typeface="+mn-lt"/>
              </a:rPr>
              <a:t>Cybersecurity awareness and countermeasures 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during the 2017 Norwegian parliamentary elections</a:t>
            </a:r>
            <a:endParaRPr lang="nb-NO" sz="2000" b="1" dirty="0">
              <a:solidFill>
                <a:srgbClr val="06243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2340C0B2-C8F3-42E5-BA8C-39A36DD57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09150"/>
            <a:ext cx="12192000" cy="1153115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European Conference of Electoral Management Bodies </a:t>
            </a:r>
          </a:p>
          <a:p>
            <a:r>
              <a:rPr lang="en-US" dirty="0"/>
              <a:t>Oslo – 20</a:t>
            </a:r>
            <a:r>
              <a:rPr lang="en-US" baseline="30000" dirty="0"/>
              <a:t>th</a:t>
            </a:r>
            <a:r>
              <a:rPr lang="en-US" dirty="0"/>
              <a:t> April 2018</a:t>
            </a:r>
          </a:p>
        </p:txBody>
      </p:sp>
      <p:sp>
        <p:nvSpPr>
          <p:cNvPr id="4" name="Undertittel 2">
            <a:extLst>
              <a:ext uri="{FF2B5EF4-FFF2-40B4-BE49-F238E27FC236}">
                <a16:creationId xmlns:a16="http://schemas.microsoft.com/office/drawing/2014/main" xmlns="" id="{2A86F359-CD49-480A-9337-84C7AAB8A41E}"/>
              </a:ext>
            </a:extLst>
          </p:cNvPr>
          <p:cNvSpPr txBox="1">
            <a:spLocks/>
          </p:cNvSpPr>
          <p:nvPr/>
        </p:nvSpPr>
        <p:spPr>
          <a:xfrm>
            <a:off x="0" y="3373728"/>
            <a:ext cx="12192000" cy="307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355" rtl="0" eaLnBrk="1" latinLnBrk="0" hangingPunct="1">
              <a:lnSpc>
                <a:spcPct val="100000"/>
              </a:lnSpc>
              <a:spcBef>
                <a:spcPts val="0"/>
              </a:spcBef>
              <a:buClrTx/>
              <a:buSzPct val="200000"/>
              <a:buFont typeface="Arial" panose="020B0604020202020204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914355" rtl="0" eaLnBrk="1" latinLnBrk="0" hangingPunct="1">
              <a:lnSpc>
                <a:spcPct val="120000"/>
              </a:lnSpc>
              <a:spcBef>
                <a:spcPts val="250"/>
              </a:spcBef>
              <a:buSzPct val="200000"/>
              <a:buFont typeface="Arial" panose="020B0604020202020204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914355" indent="0" algn="ctr" defTabSz="914355" rtl="0" eaLnBrk="1" latinLnBrk="0" hangingPunct="1">
              <a:lnSpc>
                <a:spcPct val="120000"/>
              </a:lnSpc>
              <a:spcBef>
                <a:spcPts val="250"/>
              </a:spcBef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5" rtl="0" eaLnBrk="1" latinLnBrk="0" hangingPunct="1">
              <a:lnSpc>
                <a:spcPct val="120000"/>
              </a:lnSpc>
              <a:spcBef>
                <a:spcPts val="25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5" rtl="0" eaLnBrk="1" latinLnBrk="0" hangingPunct="1">
              <a:lnSpc>
                <a:spcPct val="120000"/>
              </a:lnSpc>
              <a:spcBef>
                <a:spcPts val="25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Specialist Director - Roar Thon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xmlns="" id="{2901970C-A209-4354-A84A-30CF08C00983}"/>
              </a:ext>
            </a:extLst>
          </p:cNvPr>
          <p:cNvSpPr/>
          <p:nvPr/>
        </p:nvSpPr>
        <p:spPr>
          <a:xfrm>
            <a:off x="4471332" y="5905850"/>
            <a:ext cx="3229762" cy="591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F165955D-518B-4443-8B32-3EE476AC6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5" y="5790301"/>
            <a:ext cx="2933155" cy="97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9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445C7C6F-B506-4EBC-B7C0-DF2F2D22A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7478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EE718360-FEDC-4D78-8811-076B7550A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5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8394C3A-AE54-429C-8290-345443DDC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2534">
            <a:off x="954357" y="622846"/>
            <a:ext cx="3553017" cy="5057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D920270B-B744-42D5-8D65-E9F18D02853C}"/>
              </a:ext>
            </a:extLst>
          </p:cNvPr>
          <p:cNvSpPr txBox="1"/>
          <p:nvPr/>
        </p:nvSpPr>
        <p:spPr>
          <a:xfrm>
            <a:off x="5397476" y="878242"/>
            <a:ext cx="6794524" cy="4884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Information to each individual that could be elected.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Advice on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L="457200" marR="0" indent="-4572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Physical security</a:t>
            </a:r>
          </a:p>
          <a:p>
            <a:pPr marL="457200" marR="0" indent="-4572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Cybersecurity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Produced by the: </a:t>
            </a:r>
          </a:p>
          <a:p>
            <a:pPr marL="457200" marR="0" indent="-4572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National Security Authority</a:t>
            </a:r>
          </a:p>
          <a:p>
            <a:pPr marL="457200" marR="0" indent="-4572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Police Security Service</a:t>
            </a:r>
          </a:p>
          <a:p>
            <a:pPr marL="457200" indent="-457200" defTabSz="821531" hangingPunct="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 Norwegian Intelligence Service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189173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F7CFDBDC-E42A-4E36-979B-E9EA3DF1E3CD}"/>
              </a:ext>
            </a:extLst>
          </p:cNvPr>
          <p:cNvSpPr txBox="1"/>
          <p:nvPr/>
        </p:nvSpPr>
        <p:spPr>
          <a:xfrm>
            <a:off x="912905" y="461074"/>
            <a:ext cx="7206011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SUMMARY/LESSONS LEARNED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191968D0-3480-4651-8B81-16C23BDEEEAA}"/>
              </a:ext>
            </a:extLst>
          </p:cNvPr>
          <p:cNvSpPr txBox="1"/>
          <p:nvPr/>
        </p:nvSpPr>
        <p:spPr>
          <a:xfrm>
            <a:off x="912905" y="1161703"/>
            <a:ext cx="9227791" cy="4884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Start early!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Ident</a:t>
            </a: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ify the areas with most impact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Social media is a powerful tool – protect it!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Do not scare people – give them advice they are able to follow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b="1" dirty="0">
              <a:solidFill>
                <a:srgbClr val="06243B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Focus on simple solutions, and how to behave if </a:t>
            </a:r>
          </a:p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something happens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817630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DC38C32B-E387-4B7B-9B9C-116C3210D8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86" y="0"/>
            <a:ext cx="7421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750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>
            <a:extLst>
              <a:ext uri="{FF2B5EF4-FFF2-40B4-BE49-F238E27FC236}">
                <a16:creationId xmlns:a16="http://schemas.microsoft.com/office/drawing/2014/main" xmlns="" id="{98A82673-8AF1-48E7-AE8E-54B611092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" y="1834370"/>
            <a:ext cx="2984445" cy="2849586"/>
          </a:xfrm>
          <a:custGeom>
            <a:avLst/>
            <a:gdLst>
              <a:gd name="connsiteX0" fmla="*/ 1424793 w 2849586"/>
              <a:gd name="connsiteY0" fmla="*/ 0 h 2849586"/>
              <a:gd name="connsiteX1" fmla="*/ 2849586 w 2849586"/>
              <a:gd name="connsiteY1" fmla="*/ 1424793 h 2849586"/>
              <a:gd name="connsiteX2" fmla="*/ 1424793 w 2849586"/>
              <a:gd name="connsiteY2" fmla="*/ 2849586 h 2849586"/>
              <a:gd name="connsiteX3" fmla="*/ 0 w 2849586"/>
              <a:gd name="connsiteY3" fmla="*/ 1424793 h 2849586"/>
              <a:gd name="connsiteX4" fmla="*/ 1424793 w 2849586"/>
              <a:gd name="connsiteY4" fmla="*/ 0 h 28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51" name="TekstSylinder 50">
            <a:extLst>
              <a:ext uri="{FF2B5EF4-FFF2-40B4-BE49-F238E27FC236}">
                <a16:creationId xmlns:a16="http://schemas.microsoft.com/office/drawing/2014/main" xmlns="" id="{CC8D8FF5-FF0A-4E38-A1F4-6D027273C0FF}"/>
              </a:ext>
            </a:extLst>
          </p:cNvPr>
          <p:cNvSpPr txBox="1"/>
          <p:nvPr/>
        </p:nvSpPr>
        <p:spPr>
          <a:xfrm>
            <a:off x="732592" y="441795"/>
            <a:ext cx="2556788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Storting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BD3A7561-ADD9-4AB8-9B7D-9A1A3ECA1E53}"/>
              </a:ext>
            </a:extLst>
          </p:cNvPr>
          <p:cNvSpPr txBox="1"/>
          <p:nvPr/>
        </p:nvSpPr>
        <p:spPr>
          <a:xfrm>
            <a:off x="351562" y="4939275"/>
            <a:ext cx="3220432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Government security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system in place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Supported by the NSM and PST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xmlns="" id="{12EAACD1-5776-4E2C-A629-67C22B16C16D}"/>
              </a:ext>
            </a:extLst>
          </p:cNvPr>
          <p:cNvGrpSpPr/>
          <p:nvPr/>
        </p:nvGrpSpPr>
        <p:grpSpPr>
          <a:xfrm>
            <a:off x="3708209" y="0"/>
            <a:ext cx="3451513" cy="6858000"/>
            <a:chOff x="3708209" y="0"/>
            <a:chExt cx="3451513" cy="6858000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xmlns="" id="{28C92A76-12FC-4783-8BDD-E6425A752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0136" y="1834370"/>
              <a:ext cx="2849586" cy="284958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8" name="TekstSylinder 47">
              <a:extLst>
                <a:ext uri="{FF2B5EF4-FFF2-40B4-BE49-F238E27FC236}">
                  <a16:creationId xmlns:a16="http://schemas.microsoft.com/office/drawing/2014/main" xmlns="" id="{79BD344C-4110-4005-AA46-855441E041D0}"/>
                </a:ext>
              </a:extLst>
            </p:cNvPr>
            <p:cNvSpPr txBox="1"/>
            <p:nvPr/>
          </p:nvSpPr>
          <p:spPr>
            <a:xfrm>
              <a:off x="4571150" y="441795"/>
              <a:ext cx="2327559" cy="11291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The voting 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system</a:t>
              </a:r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xmlns="" id="{45C6829F-1175-4AFF-8BC5-17F959ED3947}"/>
                </a:ext>
              </a:extLst>
            </p:cNvPr>
            <p:cNvCxnSpPr>
              <a:cxnSpLocks/>
            </p:cNvCxnSpPr>
            <p:nvPr/>
          </p:nvCxnSpPr>
          <p:spPr>
            <a:xfrm>
              <a:off x="3708209" y="0"/>
              <a:ext cx="32458" cy="6858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xmlns="" id="{E2DC0268-8DA8-4740-83F4-257AC3B36897}"/>
                </a:ext>
              </a:extLst>
            </p:cNvPr>
            <p:cNvSpPr txBox="1"/>
            <p:nvPr/>
          </p:nvSpPr>
          <p:spPr>
            <a:xfrm>
              <a:off x="4456534" y="4939276"/>
              <a:ext cx="2556789" cy="8829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PENETRATION TESTING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DONE BY NSM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BEFORE THE ELECTION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xmlns="" id="{0FD421B5-7E58-4172-8178-173D88F29E88}"/>
              </a:ext>
            </a:extLst>
          </p:cNvPr>
          <p:cNvGrpSpPr/>
          <p:nvPr/>
        </p:nvGrpSpPr>
        <p:grpSpPr>
          <a:xfrm>
            <a:off x="7613907" y="0"/>
            <a:ext cx="4410696" cy="6858000"/>
            <a:chOff x="7613907" y="0"/>
            <a:chExt cx="4410696" cy="6858000"/>
          </a:xfrm>
        </p:grpSpPr>
        <p:cxnSp>
          <p:nvCxnSpPr>
            <p:cNvPr id="3" name="Rett linje 2">
              <a:extLst>
                <a:ext uri="{FF2B5EF4-FFF2-40B4-BE49-F238E27FC236}">
                  <a16:creationId xmlns:a16="http://schemas.microsoft.com/office/drawing/2014/main" xmlns="" id="{1283BAA1-A42A-456A-A5C2-90D529021D58}"/>
                </a:ext>
              </a:extLst>
            </p:cNvPr>
            <p:cNvCxnSpPr>
              <a:cxnSpLocks/>
            </p:cNvCxnSpPr>
            <p:nvPr/>
          </p:nvCxnSpPr>
          <p:spPr>
            <a:xfrm>
              <a:off x="7613907" y="0"/>
              <a:ext cx="68986" cy="68580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3" name="TekstSylinder 52">
              <a:extLst>
                <a:ext uri="{FF2B5EF4-FFF2-40B4-BE49-F238E27FC236}">
                  <a16:creationId xmlns:a16="http://schemas.microsoft.com/office/drawing/2014/main" xmlns="" id="{91AD9A1F-1001-49B4-A6F3-3CF491CDB96B}"/>
                </a:ext>
              </a:extLst>
            </p:cNvPr>
            <p:cNvSpPr txBox="1"/>
            <p:nvPr/>
          </p:nvSpPr>
          <p:spPr>
            <a:xfrm>
              <a:off x="7839965" y="441795"/>
              <a:ext cx="4126129" cy="6367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The political parties</a:t>
              </a:r>
            </a:p>
          </p:txBody>
        </p:sp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xmlns="" id="{2B1DF745-C88A-4122-BAB1-52EE7911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8091" y="1570949"/>
              <a:ext cx="2816074" cy="3113007"/>
            </a:xfrm>
            <a:prstGeom prst="rect">
              <a:avLst/>
            </a:prstGeom>
          </p:spPr>
        </p:pic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xmlns="" id="{1F366193-BF55-4D7C-B24F-97DE26BF1A10}"/>
                </a:ext>
              </a:extLst>
            </p:cNvPr>
            <p:cNvSpPr txBox="1"/>
            <p:nvPr/>
          </p:nvSpPr>
          <p:spPr>
            <a:xfrm>
              <a:off x="7781455" y="4794608"/>
              <a:ext cx="4243148" cy="16215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Private organizations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Not subject to the National security act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Different levels of available resources </a:t>
              </a: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Uncertainty of their level of cybersecurity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385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36577A18-CD84-4F48-B2F2-E7906994D953}"/>
              </a:ext>
            </a:extLst>
          </p:cNvPr>
          <p:cNvSpPr txBox="1"/>
          <p:nvPr/>
        </p:nvSpPr>
        <p:spPr>
          <a:xfrm>
            <a:off x="860881" y="1175483"/>
            <a:ext cx="3387144" cy="9444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Hacking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Political parties/Politicians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8C2AFE3A-B548-4AB0-9A6A-0E99678D55AA}"/>
              </a:ext>
            </a:extLst>
          </p:cNvPr>
          <p:cNvSpPr txBox="1"/>
          <p:nvPr/>
        </p:nvSpPr>
        <p:spPr>
          <a:xfrm>
            <a:off x="797562" y="4144161"/>
            <a:ext cx="3513781" cy="17447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Extract sensitive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information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from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Political parties/Politicians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11070C6A-4A44-463D-ACD4-8355B310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82" y="2424418"/>
            <a:ext cx="5572302" cy="171974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xmlns="" id="{F003CF04-707B-4476-8E39-A027802F0669}"/>
              </a:ext>
            </a:extLst>
          </p:cNvPr>
          <p:cNvCxnSpPr>
            <a:stCxn id="2" idx="2"/>
            <a:endCxn id="6" idx="0"/>
          </p:cNvCxnSpPr>
          <p:nvPr/>
        </p:nvCxnSpPr>
        <p:spPr>
          <a:xfrm>
            <a:off x="2554453" y="2119971"/>
            <a:ext cx="0" cy="2024190"/>
          </a:xfrm>
          <a:prstGeom prst="straightConnector1">
            <a:avLst/>
          </a:prstGeom>
          <a:noFill/>
          <a:ln w="38100" cap="flat">
            <a:solidFill>
              <a:srgbClr val="06243B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Gruppe 12">
            <a:extLst>
              <a:ext uri="{FF2B5EF4-FFF2-40B4-BE49-F238E27FC236}">
                <a16:creationId xmlns:a16="http://schemas.microsoft.com/office/drawing/2014/main" xmlns="" id="{47838C8B-CE69-4D57-8EA7-ADC5ACE142E5}"/>
              </a:ext>
            </a:extLst>
          </p:cNvPr>
          <p:cNvGrpSpPr/>
          <p:nvPr/>
        </p:nvGrpSpPr>
        <p:grpSpPr>
          <a:xfrm>
            <a:off x="7338587" y="1175483"/>
            <a:ext cx="4514056" cy="4836496"/>
            <a:chOff x="7338587" y="1175483"/>
            <a:chExt cx="4514056" cy="4836496"/>
          </a:xfrm>
        </p:grpSpPr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xmlns="" id="{A9BE67B7-6E51-417E-9B82-1F7C277DB0CE}"/>
                </a:ext>
              </a:extLst>
            </p:cNvPr>
            <p:cNvSpPr txBox="1"/>
            <p:nvPr/>
          </p:nvSpPr>
          <p:spPr>
            <a:xfrm>
              <a:off x="7338587" y="1175483"/>
              <a:ext cx="4514056" cy="944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Hacking/Creation </a:t>
              </a:r>
              <a:r>
                <a:rPr kumimoji="0" lang="en-US" sz="2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of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Social media accounts (real or fake)</a:t>
              </a:r>
              <a:endPara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xmlns="" id="{B057943E-3DC6-4169-83A5-21D4DF09586D}"/>
                </a:ext>
              </a:extLst>
            </p:cNvPr>
            <p:cNvSpPr txBox="1"/>
            <p:nvPr/>
          </p:nvSpPr>
          <p:spPr>
            <a:xfrm>
              <a:off x="7748154" y="4144161"/>
              <a:ext cx="3694921" cy="18678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32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Publish f</a:t>
              </a:r>
              <a:r>
                <a:rPr kumimoji="0" lang="en-US" sz="32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ake news</a:t>
              </a:r>
            </a:p>
            <a:p>
              <a:pPr algn="ctr" defTabSz="821531" hangingPunct="0"/>
              <a:r>
                <a:rPr lang="en-US" sz="20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from</a:t>
              </a:r>
            </a:p>
            <a:p>
              <a:pPr algn="ctr" defTabSz="821531" hangingPunct="0"/>
              <a:r>
                <a:rPr lang="en-US" sz="20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Hacked accounts </a:t>
              </a:r>
            </a:p>
            <a:p>
              <a:pPr algn="ctr" defTabSz="821531" hangingPunct="0"/>
              <a:r>
                <a:rPr lang="en-US" sz="20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or </a:t>
              </a:r>
            </a:p>
            <a:p>
              <a:pPr algn="ctr" defTabSz="821531" hangingPunct="0"/>
              <a:r>
                <a:rPr lang="en-US" sz="2000" b="1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fake accounts</a:t>
              </a:r>
              <a:endPara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0" name="Rett pilkobling 9">
              <a:extLst>
                <a:ext uri="{FF2B5EF4-FFF2-40B4-BE49-F238E27FC236}">
                  <a16:creationId xmlns:a16="http://schemas.microsoft.com/office/drawing/2014/main" xmlns="" id="{DEE9CDA1-76DB-474F-AB0D-EDC1B78077D8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>
              <a:off x="9595615" y="2119971"/>
              <a:ext cx="0" cy="2024190"/>
            </a:xfrm>
            <a:prstGeom prst="straightConnector1">
              <a:avLst/>
            </a:prstGeom>
            <a:noFill/>
            <a:ln w="38100" cap="flat">
              <a:solidFill>
                <a:srgbClr val="06243B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311344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ord, gulv, innendørs&#10;&#10;Beskrivelse som er generert med svært høy visshet">
            <a:extLst>
              <a:ext uri="{FF2B5EF4-FFF2-40B4-BE49-F238E27FC236}">
                <a16:creationId xmlns:a16="http://schemas.microsoft.com/office/drawing/2014/main" xmlns="" id="{30FF6832-0550-4F92-935C-D9C5E6F769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6814" b="-2"/>
          <a:stretch/>
        </p:blipFill>
        <p:spPr>
          <a:xfrm>
            <a:off x="3793814" y="744344"/>
            <a:ext cx="4627646" cy="4627648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4" name="Bilde 3" descr="Et bilde som inneholder elektronikk, krets, bygning&#10;&#10;Beskrivelse som er generert med svært høy visshet">
            <a:extLst>
              <a:ext uri="{FF2B5EF4-FFF2-40B4-BE49-F238E27FC236}">
                <a16:creationId xmlns:a16="http://schemas.microsoft.com/office/drawing/2014/main" xmlns="" id="{5896FEEA-D8E1-40A8-B7EF-DAC8EDA0F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r="39167" b="-3"/>
          <a:stretch/>
        </p:blipFill>
        <p:spPr>
          <a:xfrm>
            <a:off x="8297994" y="1757695"/>
            <a:ext cx="2577829" cy="2926956"/>
          </a:xfrm>
          <a:custGeom>
            <a:avLst/>
            <a:gdLst>
              <a:gd name="connsiteX0" fmla="*/ 1114351 w 2577829"/>
              <a:gd name="connsiteY0" fmla="*/ 0 h 2926956"/>
              <a:gd name="connsiteX1" fmla="*/ 2577829 w 2577829"/>
              <a:gd name="connsiteY1" fmla="*/ 1463478 h 2926956"/>
              <a:gd name="connsiteX2" fmla="*/ 1114351 w 2577829"/>
              <a:gd name="connsiteY2" fmla="*/ 2926956 h 2926956"/>
              <a:gd name="connsiteX3" fmla="*/ 79516 w 2577829"/>
              <a:gd name="connsiteY3" fmla="*/ 2498313 h 2926956"/>
              <a:gd name="connsiteX4" fmla="*/ 0 w 2577829"/>
              <a:gd name="connsiteY4" fmla="*/ 2410824 h 2926956"/>
              <a:gd name="connsiteX5" fmla="*/ 69413 w 2577829"/>
              <a:gd name="connsiteY5" fmla="*/ 2266732 h 2926956"/>
              <a:gd name="connsiteX6" fmla="*/ 262142 w 2577829"/>
              <a:gd name="connsiteY6" fmla="*/ 1312109 h 2926956"/>
              <a:gd name="connsiteX7" fmla="*/ 151883 w 2577829"/>
              <a:gd name="connsiteY7" fmla="*/ 582811 h 2926956"/>
              <a:gd name="connsiteX8" fmla="*/ 91478 w 2577829"/>
              <a:gd name="connsiteY8" fmla="*/ 417771 h 2926956"/>
              <a:gd name="connsiteX9" fmla="*/ 183443 w 2577829"/>
              <a:gd name="connsiteY9" fmla="*/ 334187 h 2926956"/>
              <a:gd name="connsiteX10" fmla="*/ 1114351 w 2577829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6E9B5F4A-8201-4814-9CBA-52253B520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4" r="13331" b="4"/>
          <a:stretch/>
        </p:blipFill>
        <p:spPr>
          <a:xfrm>
            <a:off x="1319707" y="1757695"/>
            <a:ext cx="2590737" cy="2926956"/>
          </a:xfrm>
          <a:custGeom>
            <a:avLst/>
            <a:gdLst>
              <a:gd name="connsiteX0" fmla="*/ 1463478 w 2590737"/>
              <a:gd name="connsiteY0" fmla="*/ 0 h 2926956"/>
              <a:gd name="connsiteX1" fmla="*/ 2498313 w 2590737"/>
              <a:gd name="connsiteY1" fmla="*/ 428643 h 2926956"/>
              <a:gd name="connsiteX2" fmla="*/ 2501029 w 2590737"/>
              <a:gd name="connsiteY2" fmla="*/ 431631 h 2926956"/>
              <a:gd name="connsiteX3" fmla="*/ 2445696 w 2590737"/>
              <a:gd name="connsiteY3" fmla="*/ 582811 h 2926956"/>
              <a:gd name="connsiteX4" fmla="*/ 2335437 w 2590737"/>
              <a:gd name="connsiteY4" fmla="*/ 1312109 h 2926956"/>
              <a:gd name="connsiteX5" fmla="*/ 2528166 w 2590737"/>
              <a:gd name="connsiteY5" fmla="*/ 2266732 h 2926956"/>
              <a:gd name="connsiteX6" fmla="*/ 2590737 w 2590737"/>
              <a:gd name="connsiteY6" fmla="*/ 2396622 h 2926956"/>
              <a:gd name="connsiteX7" fmla="*/ 2498313 w 2590737"/>
              <a:gd name="connsiteY7" fmla="*/ 2498313 h 2926956"/>
              <a:gd name="connsiteX8" fmla="*/ 1463478 w 2590737"/>
              <a:gd name="connsiteY8" fmla="*/ 2926956 h 2926956"/>
              <a:gd name="connsiteX9" fmla="*/ 0 w 2590737"/>
              <a:gd name="connsiteY9" fmla="*/ 1463478 h 2926956"/>
              <a:gd name="connsiteX10" fmla="*/ 1463478 w 2590737"/>
              <a:gd name="connsiteY10" fmla="*/ 0 h 292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E814F7B7-3A89-47CC-B830-896188D9B993}"/>
              </a:ext>
            </a:extLst>
          </p:cNvPr>
          <p:cNvSpPr txBox="1"/>
          <p:nvPr/>
        </p:nvSpPr>
        <p:spPr>
          <a:xfrm>
            <a:off x="1647008" y="986136"/>
            <a:ext cx="2435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b="1" dirty="0">
                <a:solidFill>
                  <a:srgbClr val="062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C18525AA-320C-42A4-BB1A-5453EE242A10}"/>
              </a:ext>
            </a:extLst>
          </p:cNvPr>
          <p:cNvSpPr txBox="1"/>
          <p:nvPr/>
        </p:nvSpPr>
        <p:spPr>
          <a:xfrm>
            <a:off x="4421116" y="5018049"/>
            <a:ext cx="3373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b="1" dirty="0">
                <a:solidFill>
                  <a:srgbClr val="062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xmlns="" id="{43C913FF-37E9-4837-B7A2-4909F2EF6C7B}"/>
              </a:ext>
            </a:extLst>
          </p:cNvPr>
          <p:cNvSpPr txBox="1"/>
          <p:nvPr/>
        </p:nvSpPr>
        <p:spPr>
          <a:xfrm>
            <a:off x="7533767" y="986136"/>
            <a:ext cx="3943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b="1" dirty="0">
                <a:solidFill>
                  <a:srgbClr val="062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B74D723E-CE8D-4713-9606-6BA4D6196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41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xmlns="" id="{64178778-B33D-4E73-8D57-BE9AA24B3E56}"/>
              </a:ext>
            </a:extLst>
          </p:cNvPr>
          <p:cNvSpPr/>
          <p:nvPr/>
        </p:nvSpPr>
        <p:spPr>
          <a:xfrm>
            <a:off x="276836" y="2319345"/>
            <a:ext cx="2348918" cy="11811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>
            <a:solidFill>
              <a:srgbClr val="0624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Initial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sym typeface="Helvetica Neue Medium"/>
              </a:rPr>
              <a:t>c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ontact with the political parties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xmlns="" id="{ECAB1FFF-96E2-4301-A6AC-C51A6275B16D}"/>
              </a:ext>
            </a:extLst>
          </p:cNvPr>
          <p:cNvSpPr/>
          <p:nvPr/>
        </p:nvSpPr>
        <p:spPr>
          <a:xfrm>
            <a:off x="2954322" y="2319344"/>
            <a:ext cx="1895912" cy="11811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>
            <a:solidFill>
              <a:srgbClr val="0624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Meeting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FF"/>
                </a:solidFill>
                <a:sym typeface="Helvetica Neue Medium"/>
              </a:rPr>
              <a:t>with management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xmlns="" id="{EA1E35B7-E98E-41F7-8FF5-587F80E88ED5}"/>
              </a:ext>
            </a:extLst>
          </p:cNvPr>
          <p:cNvSpPr/>
          <p:nvPr/>
        </p:nvSpPr>
        <p:spPr>
          <a:xfrm>
            <a:off x="5178802" y="2217190"/>
            <a:ext cx="2958519" cy="138548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>
            <a:solidFill>
              <a:srgbClr val="0624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R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We offered and delivered</a:t>
            </a:r>
          </a:p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Awareness training</a:t>
            </a:r>
          </a:p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FF"/>
                </a:solidFill>
                <a:sym typeface="Helvetica Neue Medium"/>
              </a:rPr>
              <a:t>Technical reviews</a:t>
            </a:r>
          </a:p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rgbClr val="FFFFFF"/>
                </a:solidFill>
                <a:sym typeface="Helvetica Neue Medium"/>
              </a:rPr>
              <a:t>Technical advise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8CBA7FD8-F949-4808-B684-FE3E9B3A6279}"/>
              </a:ext>
            </a:extLst>
          </p:cNvPr>
          <p:cNvSpPr txBox="1"/>
          <p:nvPr/>
        </p:nvSpPr>
        <p:spPr>
          <a:xfrm>
            <a:off x="1405099" y="309172"/>
            <a:ext cx="961160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IF…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You are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not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able to communicate your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political message during the election campaign?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CFEC096F-96AF-4892-A181-C15E0E20E721}"/>
              </a:ext>
            </a:extLst>
          </p:cNvPr>
          <p:cNvSpPr txBox="1"/>
          <p:nvPr/>
        </p:nvSpPr>
        <p:spPr>
          <a:xfrm>
            <a:off x="1044427" y="4220446"/>
            <a:ext cx="10332956" cy="1621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WHAT IF…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You have to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spend all your time 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-US" sz="3200" b="1" dirty="0">
                <a:solidFill>
                  <a:srgbClr val="0624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media talking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rgbClr val="0624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a story that has nothing to do with politics?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xmlns="" id="{5EC48D23-8FB2-41EC-B9E4-9C6E68E33720}"/>
              </a:ext>
            </a:extLst>
          </p:cNvPr>
          <p:cNvSpPr/>
          <p:nvPr/>
        </p:nvSpPr>
        <p:spPr>
          <a:xfrm>
            <a:off x="8465889" y="2319343"/>
            <a:ext cx="3580701" cy="11811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12700" cap="flat">
            <a:solidFill>
              <a:srgbClr val="06243B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Establishing communication channels and incident procedures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xmlns="" id="{9D67EDBC-AEA0-4681-B3ED-16A6BE4328F5}"/>
              </a:ext>
            </a:extLst>
          </p:cNvPr>
          <p:cNvGrpSpPr/>
          <p:nvPr/>
        </p:nvGrpSpPr>
        <p:grpSpPr>
          <a:xfrm>
            <a:off x="386173" y="3604367"/>
            <a:ext cx="3960486" cy="421268"/>
            <a:chOff x="386173" y="3604367"/>
            <a:chExt cx="3960486" cy="421268"/>
          </a:xfrm>
        </p:grpSpPr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xmlns="" id="{3821B9DC-DB93-4E2B-A172-1DF84980F6BE}"/>
                </a:ext>
              </a:extLst>
            </p:cNvPr>
            <p:cNvSpPr txBox="1"/>
            <p:nvPr/>
          </p:nvSpPr>
          <p:spPr>
            <a:xfrm>
              <a:off x="386173" y="3604367"/>
              <a:ext cx="2798842" cy="421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71437" tIns="71437" rIns="71437" bIns="71437" numCol="1" spcCol="38100" rtlCol="0" anchor="ctr">
              <a:spAutoFit/>
            </a:bodyPr>
            <a:lstStyle/>
            <a:p>
              <a:pPr marL="0" marR="0" indent="0" algn="ctr" defTabSz="821531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spc="0" normalizeH="0" baseline="0" dirty="0">
                  <a:ln>
                    <a:noFill/>
                  </a:ln>
                  <a:solidFill>
                    <a:srgbClr val="06243B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rPr>
                <a:t>Not obligated to say yes</a:t>
              </a:r>
            </a:p>
          </p:txBody>
        </p:sp>
        <p:cxnSp>
          <p:nvCxnSpPr>
            <p:cNvPr id="12" name="Rett pilkobling 11">
              <a:extLst>
                <a:ext uri="{FF2B5EF4-FFF2-40B4-BE49-F238E27FC236}">
                  <a16:creationId xmlns:a16="http://schemas.microsoft.com/office/drawing/2014/main" xmlns="" id="{92B83A57-B1ED-4FD2-AA49-3956BA2D4C7C}"/>
                </a:ext>
              </a:extLst>
            </p:cNvPr>
            <p:cNvCxnSpPr/>
            <p:nvPr/>
          </p:nvCxnSpPr>
          <p:spPr>
            <a:xfrm>
              <a:off x="3227160" y="3832093"/>
              <a:ext cx="1119499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933491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xmlns="" id="{B7040F2B-FAD5-491D-AB95-06AEB409E5B4}"/>
              </a:ext>
            </a:extLst>
          </p:cNvPr>
          <p:cNvSpPr txBox="1"/>
          <p:nvPr/>
        </p:nvSpPr>
        <p:spPr>
          <a:xfrm>
            <a:off x="996065" y="986749"/>
            <a:ext cx="3427219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National states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777E376B-9CCD-4B19-AEE0-6A702B48A220}"/>
              </a:ext>
            </a:extLst>
          </p:cNvPr>
          <p:cNvSpPr txBox="1"/>
          <p:nvPr/>
        </p:nvSpPr>
        <p:spPr>
          <a:xfrm>
            <a:off x="996065" y="4993538"/>
            <a:ext cx="4068421" cy="6982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Single individuals</a:t>
            </a:r>
          </a:p>
        </p:txBody>
      </p:sp>
      <p:pic>
        <p:nvPicPr>
          <p:cNvPr id="6" name="Bilde 5" descr="Et bilde som inneholder tastatur, elektronikk&#10;&#10;Beskrivelse som er generert med svært høy visshet">
            <a:extLst>
              <a:ext uri="{FF2B5EF4-FFF2-40B4-BE49-F238E27FC236}">
                <a16:creationId xmlns:a16="http://schemas.microsoft.com/office/drawing/2014/main" xmlns="" id="{6A7C75B7-FA6A-453B-950F-9FDCF6C97A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0" y="2072081"/>
            <a:ext cx="3801968" cy="25343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xmlns="" id="{A1A90299-20FD-4715-951E-6D9EB9C27797}"/>
              </a:ext>
            </a:extLst>
          </p:cNvPr>
          <p:cNvCxnSpPr/>
          <p:nvPr/>
        </p:nvCxnSpPr>
        <p:spPr>
          <a:xfrm flipV="1">
            <a:off x="1098958" y="1971413"/>
            <a:ext cx="0" cy="2852257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BE0543E2-8BE9-41CF-8C94-59131CA25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42AF5C37-CF26-470B-AC63-9A9ACFDEB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14" y="1347810"/>
            <a:ext cx="3890568" cy="430079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4D9479A1-830F-462F-9139-65B9D0B0F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62" y="866044"/>
            <a:ext cx="4858596" cy="48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2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1C3BBEA7-F781-431B-987B-6171F60F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2B9D3BCF-945E-448E-9DD1-D438BD4EC0D5}"/>
              </a:ext>
            </a:extLst>
          </p:cNvPr>
          <p:cNvSpPr txBox="1"/>
          <p:nvPr/>
        </p:nvSpPr>
        <p:spPr>
          <a:xfrm>
            <a:off x="912905" y="491851"/>
            <a:ext cx="753225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SOCIAL MEDIA COUNTERMEASURES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xmlns="" id="{3DE998B3-2FA2-4093-919C-30EAB29C226C}"/>
              </a:ext>
            </a:extLst>
          </p:cNvPr>
          <p:cNvSpPr txBox="1"/>
          <p:nvPr/>
        </p:nvSpPr>
        <p:spPr>
          <a:xfrm>
            <a:off x="911410" y="1531534"/>
            <a:ext cx="9295818" cy="4022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1531" hangingPunct="0"/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Established a preparedness system and communication channel with Facebook, Twitter and others.</a:t>
            </a:r>
          </a:p>
          <a:p>
            <a:pPr defTabSz="821531" hangingPunct="0"/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21531" hangingPunct="0"/>
            <a:endParaRPr lang="en-US" sz="2800" b="1" dirty="0">
              <a:solidFill>
                <a:srgbClr val="06243B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21531" hangingPunct="0"/>
            <a:endParaRPr lang="en-US" sz="2800" b="1" dirty="0">
              <a:solidFill>
                <a:srgbClr val="06243B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21531" hangingPunct="0"/>
            <a:r>
              <a:rPr lang="en-US" sz="2800" b="1" dirty="0">
                <a:solidFill>
                  <a:srgbClr val="06243B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Creating a 24/7 ability to report and respond to incidents regarding official accounts belonging to the government, political parties and central politicians.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C0C9C394-450B-402A-BB2B-888AED271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17" y="2813560"/>
            <a:ext cx="5082478" cy="9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1468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254F436C-1CB9-4343-82C7-0E8FE727A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9" y="3173155"/>
            <a:ext cx="1952735" cy="206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e 5" descr="Et bilde som inneholder utklipp&#10;&#10;Beskrivelse som er generert med svært høy visshet">
            <a:extLst>
              <a:ext uri="{FF2B5EF4-FFF2-40B4-BE49-F238E27FC236}">
                <a16:creationId xmlns:a16="http://schemas.microsoft.com/office/drawing/2014/main" xmlns="" id="{C1DE86ED-93D9-4602-84C1-7FDDBDC1B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18" y="1088973"/>
            <a:ext cx="1798192" cy="197879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5E532E23-B264-42D4-9CCE-EF3B09BFC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231" y="1088971"/>
            <a:ext cx="1600499" cy="197879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5E0980C3-C6FB-46FF-BD58-464292E6A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665" y="1082445"/>
            <a:ext cx="1856506" cy="1985325"/>
          </a:xfrm>
          <a:prstGeom prst="rect">
            <a:avLst/>
          </a:prstGeom>
        </p:spPr>
      </p:pic>
      <p:pic>
        <p:nvPicPr>
          <p:cNvPr id="10" name="Bilde 9" descr="Et bilde som inneholder utklipp&#10;&#10;Beskrivelse som er generert med høy visshet">
            <a:extLst>
              <a:ext uri="{FF2B5EF4-FFF2-40B4-BE49-F238E27FC236}">
                <a16:creationId xmlns:a16="http://schemas.microsoft.com/office/drawing/2014/main" xmlns="" id="{177FCCC2-625C-4D37-ADB7-AD8C8E7153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107" y="1099768"/>
            <a:ext cx="1675934" cy="19506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xmlns="" id="{5C85A5EA-D29B-43DB-A45E-49EF995C0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975" y="3171818"/>
            <a:ext cx="1868495" cy="206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xmlns="" id="{40A5CDD6-F888-4D20-B9EA-7A6C13B17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6923" y="3170760"/>
            <a:ext cx="1835858" cy="206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xmlns="" id="{BA9F028F-FC0C-4B9B-8043-EF486F622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7663" y="3170760"/>
            <a:ext cx="1813147" cy="2064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xmlns="" id="{9AD3ECF5-D044-4636-9CEE-C529AF0FBC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96" y="1088971"/>
            <a:ext cx="1587022" cy="1978798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xmlns="" id="{1D8C4825-8FC8-4C01-8430-967F8E6B6E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36" y="6078870"/>
            <a:ext cx="1970711" cy="656904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xmlns="" id="{E4EF822C-73D2-45CF-9EE8-E4A274A6C0D2}"/>
              </a:ext>
            </a:extLst>
          </p:cNvPr>
          <p:cNvSpPr txBox="1"/>
          <p:nvPr/>
        </p:nvSpPr>
        <p:spPr>
          <a:xfrm>
            <a:off x="498776" y="322798"/>
            <a:ext cx="10641804" cy="6367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VERIFICATION OF ALL SOCIAL MEDIA ACCOUNTS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xmlns="" id="{058E0C74-F5B8-4338-8D48-54E7EBB0CF0B}"/>
              </a:ext>
            </a:extLst>
          </p:cNvPr>
          <p:cNvSpPr txBox="1"/>
          <p:nvPr/>
        </p:nvSpPr>
        <p:spPr>
          <a:xfrm>
            <a:off x="8694384" y="3576787"/>
            <a:ext cx="3343863" cy="1252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Account ownership</a:t>
            </a:r>
          </a:p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6243B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Password routines</a:t>
            </a:r>
          </a:p>
          <a:p>
            <a:pPr marL="342900" marR="0" indent="-342900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b="1" dirty="0">
                <a:solidFill>
                  <a:srgbClr val="06243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2FA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6243B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44078044"/>
      </p:ext>
    </p:extLst>
  </p:cSld>
  <p:clrMapOvr>
    <a:masterClrMapping/>
  </p:clrMapOvr>
</p:sld>
</file>

<file path=ppt/theme/theme1.xml><?xml version="1.0" encoding="utf-8"?>
<a:theme xmlns:a="http://schemas.openxmlformats.org/drawingml/2006/main" name="NSM">
  <a:themeElements>
    <a:clrScheme name="NSM">
      <a:dk1>
        <a:sysClr val="windowText" lastClr="000000"/>
      </a:dk1>
      <a:lt1>
        <a:sysClr val="window" lastClr="FFFFFF"/>
      </a:lt1>
      <a:dk2>
        <a:srgbClr val="05243B"/>
      </a:dk2>
      <a:lt2>
        <a:srgbClr val="EEEFEF"/>
      </a:lt2>
      <a:accent1>
        <a:srgbClr val="3C649A"/>
      </a:accent1>
      <a:accent2>
        <a:srgbClr val="94ECEF"/>
      </a:accent2>
      <a:accent3>
        <a:srgbClr val="05243B"/>
      </a:accent3>
      <a:accent4>
        <a:srgbClr val="F15B4E"/>
      </a:accent4>
      <a:accent5>
        <a:srgbClr val="319DED"/>
      </a:accent5>
      <a:accent6>
        <a:srgbClr val="19A3A8"/>
      </a:accent6>
      <a:hlink>
        <a:srgbClr val="0563C1"/>
      </a:hlink>
      <a:folHlink>
        <a:srgbClr val="954F72"/>
      </a:folHlink>
    </a:clrScheme>
    <a:fontScheme name="NSM">
      <a:majorFont>
        <a:latin typeface="Adobe Garamon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mal_NSM.potx" id="{CCB207BC-5623-4039-B74E-AB0503666F37}" vid="{AD134BFA-78CE-4DD2-8A51-C77CC20B2A94}"/>
    </a:ext>
  </a:extLst>
</a:theme>
</file>

<file path=ppt/theme/theme2.xml><?xml version="1.0" encoding="utf-8"?>
<a:theme xmlns:a="http://schemas.openxmlformats.org/drawingml/2006/main" name="NSM Blå">
  <a:themeElements>
    <a:clrScheme name="NSM">
      <a:dk1>
        <a:sysClr val="windowText" lastClr="000000"/>
      </a:dk1>
      <a:lt1>
        <a:sysClr val="window" lastClr="FFFFFF"/>
      </a:lt1>
      <a:dk2>
        <a:srgbClr val="05243B"/>
      </a:dk2>
      <a:lt2>
        <a:srgbClr val="EEEFEF"/>
      </a:lt2>
      <a:accent1>
        <a:srgbClr val="3C649A"/>
      </a:accent1>
      <a:accent2>
        <a:srgbClr val="94ECEF"/>
      </a:accent2>
      <a:accent3>
        <a:srgbClr val="05243B"/>
      </a:accent3>
      <a:accent4>
        <a:srgbClr val="F15B4E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SM">
      <a:majorFont>
        <a:latin typeface="Adobe Garamond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mal_NSM.potx" id="{CCB207BC-5623-4039-B74E-AB0503666F37}" vid="{F31A00C6-D0DE-49A6-964B-C1BA49D859E2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PPTmal_NSM</Template>
  <TotalTime>2876</TotalTime>
  <Words>301</Words>
  <Application>Microsoft Office PowerPoint</Application>
  <PresentationFormat>Custom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NSM</vt:lpstr>
      <vt:lpstr>NSM Blå</vt:lpstr>
      <vt:lpstr>White</vt:lpstr>
      <vt:lpstr>Cybersecurity awareness and countermeasures  during the 2017 Norwegian parliamentary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Roar Thon</dc:creator>
  <cp:lastModifiedBy>LEE Victoria</cp:lastModifiedBy>
  <cp:revision>99</cp:revision>
  <dcterms:created xsi:type="dcterms:W3CDTF">2018-03-02T13:46:18Z</dcterms:created>
  <dcterms:modified xsi:type="dcterms:W3CDTF">2018-05-18T14:33:10Z</dcterms:modified>
</cp:coreProperties>
</file>